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23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06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094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221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877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065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599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365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2546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325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903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4F193-DE2B-4911-ABD9-CF5ECFE6EF7F}" type="datetimeFigureOut">
              <a:rPr lang="sl-SI" smtClean="0"/>
              <a:t>15.12.2015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4FB1-41B1-494C-A7F5-EB8EC78E9B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667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NAVAJANJE LITERATURE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97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NAVAJANJE </a:t>
            </a:r>
            <a:r>
              <a:rPr lang="sl-SI" dirty="0" smtClean="0"/>
              <a:t>MONOGRAFIJ - KNJIG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u="sng" dirty="0" smtClean="0">
                <a:latin typeface="Comic Sans MS" panose="030F0702030302020204" pitchFamily="66" charset="0"/>
              </a:rPr>
              <a:t>EN AVTOR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sz="3000" dirty="0" smtClean="0"/>
              <a:t>PRIIMEK, </a:t>
            </a:r>
            <a:r>
              <a:rPr lang="sl-SI" sz="3000" dirty="0" smtClean="0"/>
              <a:t>I. Naslov. Kraj: Založba, letnica. (Zbirka)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u="sng" dirty="0" smtClean="0">
                <a:latin typeface="Comic Sans MS" panose="030F0702030302020204" pitchFamily="66" charset="0"/>
              </a:rPr>
              <a:t> Primer:</a:t>
            </a:r>
            <a:endParaRPr lang="sl-SI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l-SI" sz="3000" dirty="0" smtClean="0"/>
              <a:t>INGOLIČ, </a:t>
            </a:r>
            <a:r>
              <a:rPr lang="sl-SI" sz="3000" dirty="0" smtClean="0"/>
              <a:t>A. Tajno društvo PGC. Ljubljana: Mladinska knjiga, 1993. (Zbirka Domen)</a:t>
            </a:r>
            <a:endParaRPr lang="sl-SI" sz="3000" dirty="0"/>
          </a:p>
        </p:txBody>
      </p:sp>
    </p:spTree>
    <p:extLst>
      <p:ext uri="{BB962C8B-B14F-4D97-AF65-F5344CB8AC3E}">
        <p14:creationId xmlns:p14="http://schemas.microsoft.com/office/powerpoint/2010/main" val="814356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u="sng" dirty="0" smtClean="0">
                <a:latin typeface="Comic Sans MS" panose="030F0702030302020204" pitchFamily="66" charset="0"/>
              </a:rPr>
              <a:t>DVA AVTORJA</a:t>
            </a:r>
          </a:p>
          <a:p>
            <a:pPr marL="0" indent="0">
              <a:buNone/>
            </a:pPr>
            <a:r>
              <a:rPr lang="sl-SI" dirty="0" smtClean="0"/>
              <a:t>HEDERICH, </a:t>
            </a:r>
            <a:r>
              <a:rPr lang="sl-SI" dirty="0" smtClean="0"/>
              <a:t>D. in </a:t>
            </a:r>
            <a:r>
              <a:rPr lang="sl-SI" dirty="0" err="1" smtClean="0"/>
              <a:t>Škvorc</a:t>
            </a:r>
            <a:r>
              <a:rPr lang="sl-SI" dirty="0" smtClean="0"/>
              <a:t>, M. </a:t>
            </a:r>
            <a:r>
              <a:rPr lang="sl-SI" i="1" dirty="0" smtClean="0"/>
              <a:t>Male sive celice 4</a:t>
            </a:r>
            <a:r>
              <a:rPr lang="sl-SI" dirty="0" smtClean="0"/>
              <a:t>. Maribor, samozaložba, 2009.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u="sng" dirty="0" smtClean="0">
                <a:latin typeface="Comic Sans MS" panose="030F0702030302020204" pitchFamily="66" charset="0"/>
              </a:rPr>
              <a:t>VEČ KOT TRIJE AVTORJI</a:t>
            </a:r>
          </a:p>
          <a:p>
            <a:pPr marL="0" indent="0">
              <a:buNone/>
            </a:pPr>
            <a:r>
              <a:rPr lang="sl-SI" dirty="0" smtClean="0"/>
              <a:t>ENCIKLOPEDIJA </a:t>
            </a:r>
            <a:r>
              <a:rPr lang="sl-SI" dirty="0" smtClean="0"/>
              <a:t>Slovenije. </a:t>
            </a:r>
            <a:r>
              <a:rPr lang="sl-SI" dirty="0" err="1" smtClean="0"/>
              <a:t>Knj</a:t>
            </a:r>
            <a:r>
              <a:rPr lang="sl-SI" dirty="0" smtClean="0"/>
              <a:t>. 2. Ljubljana: Mladinska knjiga, 1998.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3425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NAVAJANJE </a:t>
            </a:r>
            <a:r>
              <a:rPr lang="sl-SI" dirty="0" smtClean="0"/>
              <a:t>ČLANKOV IZ REVIJ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 smtClean="0"/>
              <a:t>PRIIMEK, </a:t>
            </a:r>
            <a:r>
              <a:rPr lang="sl-SI" dirty="0" smtClean="0"/>
              <a:t>I. Naslov članka. </a:t>
            </a:r>
            <a:r>
              <a:rPr lang="sl-SI" i="1" dirty="0" smtClean="0"/>
              <a:t>Naslov revije</a:t>
            </a:r>
            <a:r>
              <a:rPr lang="sl-SI" dirty="0" smtClean="0"/>
              <a:t>, št. letnik (leto), št. revije, str. članka.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>
                <a:latin typeface="Comic Sans MS" panose="030F0702030302020204" pitchFamily="66" charset="0"/>
              </a:rPr>
              <a:t>Primer: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KOCE, </a:t>
            </a:r>
            <a:r>
              <a:rPr lang="sl-SI" dirty="0" smtClean="0"/>
              <a:t>U. Evolucija kril. </a:t>
            </a:r>
            <a:r>
              <a:rPr lang="sl-SI" dirty="0" err="1" smtClean="0"/>
              <a:t>Gea</a:t>
            </a:r>
            <a:r>
              <a:rPr lang="sl-SI" dirty="0" smtClean="0"/>
              <a:t>, XXIII (2013), september, str. 28-37.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MENART, </a:t>
            </a:r>
            <a:r>
              <a:rPr lang="sl-SI" dirty="0" smtClean="0"/>
              <a:t>M. Italija. Modri Jan, junij 2015, št. 2, str. 14-15.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47516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NAVAJANJE SPLETNIH STRANI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Naslov spletne strani, dan dostopa</a:t>
            </a:r>
          </a:p>
          <a:p>
            <a:pPr marL="0" indent="0">
              <a:buNone/>
            </a:pPr>
            <a:endParaRPr lang="sl-SI" sz="2500" dirty="0" smtClean="0"/>
          </a:p>
          <a:p>
            <a:pPr marL="0" indent="0">
              <a:buNone/>
            </a:pPr>
            <a:r>
              <a:rPr lang="sl-SI" sz="2500" dirty="0" smtClean="0"/>
              <a:t>Pozor!! Naslov spletne strani naj bo natančen, ne samo začetna stran.</a:t>
            </a:r>
          </a:p>
          <a:p>
            <a:pPr marL="0" indent="0">
              <a:buNone/>
            </a:pPr>
            <a:endParaRPr lang="sl-SI" u="sng" dirty="0">
              <a:solidFill>
                <a:schemeClr val="tx2">
                  <a:lumMod val="60000"/>
                  <a:lumOff val="40000"/>
                </a:schemeClr>
              </a:solidFill>
              <a:hlinkClick r:id="rId2"/>
            </a:endParaRPr>
          </a:p>
          <a:p>
            <a:pPr marL="0" indent="0">
              <a:buNone/>
            </a:pPr>
            <a:r>
              <a:rPr lang="sl-SI" sz="3000" u="sng" dirty="0" smtClean="0">
                <a:solidFill>
                  <a:schemeClr val="tx2"/>
                </a:solidFill>
                <a:hlinkClick r:id="rId2"/>
              </a:rPr>
              <a:t>http://www</a:t>
            </a:r>
            <a:r>
              <a:rPr lang="sl-SI" sz="3000" u="sng" dirty="0" smtClean="0"/>
              <a:t>.zalozbamis.si/knjige/iboy</a:t>
            </a:r>
            <a:r>
              <a:rPr lang="sl-SI" sz="3000" dirty="0" smtClean="0">
                <a:solidFill>
                  <a:schemeClr val="tx2"/>
                </a:solidFill>
              </a:rPr>
              <a:t> </a:t>
            </a:r>
            <a:r>
              <a:rPr lang="sl-SI" sz="3000" dirty="0" smtClean="0"/>
              <a:t>(27.5.2015)</a:t>
            </a:r>
            <a:endParaRPr lang="sl-SI" sz="3000" dirty="0"/>
          </a:p>
        </p:txBody>
      </p:sp>
    </p:spTree>
    <p:extLst>
      <p:ext uri="{BB962C8B-B14F-4D97-AF65-F5344CB8AC3E}">
        <p14:creationId xmlns:p14="http://schemas.microsoft.com/office/powerpoint/2010/main" val="4334297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NAMIG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vire informacij najlažje pridobite v CIP-u (</a:t>
            </a:r>
            <a:r>
              <a:rPr lang="sl-SI" dirty="0" err="1" smtClean="0"/>
              <a:t>kataložni</a:t>
            </a:r>
            <a:r>
              <a:rPr lang="sl-SI" dirty="0" smtClean="0"/>
              <a:t> zapis o publikaciji)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2018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196</Words>
  <Application>Microsoft Office PowerPoint</Application>
  <PresentationFormat>Diaprojekcija na zaslonu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NAVAJANJE LITERATURE</vt:lpstr>
      <vt:lpstr>NAVAJANJE MONOGRAFIJ - KNJIG</vt:lpstr>
      <vt:lpstr>PowerPointova predstavitev</vt:lpstr>
      <vt:lpstr>NAVAJANJE ČLANKOV IZ REVIJ</vt:lpstr>
      <vt:lpstr>NAVAJANJE SPLETNIH STRANI</vt:lpstr>
      <vt:lpstr>NAMIG</vt:lpstr>
    </vt:vector>
  </TitlesOfParts>
  <Company>Ministrstvo za Šolstvo in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NAVAJANJE LITERATURE</dc:title>
  <dc:creator>Mojca</dc:creator>
  <cp:lastModifiedBy>Mojca</cp:lastModifiedBy>
  <cp:revision>14</cp:revision>
  <dcterms:created xsi:type="dcterms:W3CDTF">2015-05-27T10:30:11Z</dcterms:created>
  <dcterms:modified xsi:type="dcterms:W3CDTF">2015-12-15T08:50:17Z</dcterms:modified>
</cp:coreProperties>
</file>