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03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9371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9950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240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522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361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3365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0219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054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267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7046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9013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47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755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007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256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08921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0CBC70-2EB4-42A0-BFF1-0272B54A3164}" type="datetimeFigureOut">
              <a:rPr lang="sl-SI" smtClean="0"/>
              <a:t>24. 04. 2020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B645D7A-5754-496C-95C0-3507395BFD0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529453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84FFF4-5D33-46B3-A41E-995183D43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740001" cy="2971801"/>
          </a:xfrm>
        </p:spPr>
        <p:txBody>
          <a:bodyPr/>
          <a:lstStyle/>
          <a:p>
            <a:pPr algn="ctr"/>
            <a:r>
              <a:rPr lang="sl-SI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NARAVOSLOVNI DAN – „ŽEJNI SVET“ – VODA ZA VSE LJUDI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20806FF3-0FB6-4D59-A976-73FC54B95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5709684"/>
            <a:ext cx="9617256" cy="586944"/>
          </a:xfrm>
        </p:spPr>
        <p:txBody>
          <a:bodyPr/>
          <a:lstStyle/>
          <a:p>
            <a:r>
              <a:rPr lang="sl-SI" dirty="0">
                <a:solidFill>
                  <a:schemeClr val="tx1"/>
                </a:solidFill>
              </a:rPr>
              <a:t>Lea Hudolist 7.a in Ema Hudolist 4.b</a:t>
            </a:r>
          </a:p>
        </p:txBody>
      </p:sp>
    </p:spTree>
    <p:extLst>
      <p:ext uri="{BB962C8B-B14F-4D97-AF65-F5344CB8AC3E}">
        <p14:creationId xmlns:p14="http://schemas.microsoft.com/office/powerpoint/2010/main" val="3105219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02D9F8-AE5D-4B58-952B-8BF138F5F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CD21A5A-4E7F-44A3-A90F-06A1BF4DD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618197" cy="3615267"/>
          </a:xfrm>
        </p:spPr>
        <p:txBody>
          <a:bodyPr>
            <a:normAutofit/>
          </a:bodyPr>
          <a:lstStyle/>
          <a:p>
            <a:r>
              <a:rPr lang="sl-SI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ogledu filma Žejni svet sva dobili idejo, da narediva filter z čiščenje vode.</a:t>
            </a:r>
          </a:p>
          <a:p>
            <a:r>
              <a:rPr lang="sl-SI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Postopek izdelave filtra sva našli v učbeniku za naravoslovje za 4.razred.</a:t>
            </a:r>
          </a:p>
          <a:p>
            <a:endParaRPr lang="sl-SI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l-SI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57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7EF3C1D2-F72A-401C-9D92-192E5AE18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223" y="489098"/>
            <a:ext cx="9080389" cy="5490164"/>
          </a:xfrm>
        </p:spPr>
        <p:txBody>
          <a:bodyPr>
            <a:normAutofit fontScale="25000" lnSpcReduction="20000"/>
          </a:bodyPr>
          <a:lstStyle/>
          <a:p>
            <a:endParaRPr lang="sl-SI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sz="1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l-SI" sz="1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IZDELAVO POTREBUJEMO: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vato,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oglje,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mivko,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droben pesek,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debelejši pesek,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manjše kamne,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l-SI" sz="1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plastenko.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l-SI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l-SI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Skupina 26">
            <a:extLst>
              <a:ext uri="{FF2B5EF4-FFF2-40B4-BE49-F238E27FC236}">
                <a16:creationId xmlns:a16="http://schemas.microsoft.com/office/drawing/2014/main" id="{F81525FB-EBD6-4BBF-B2F4-9C1143E2343A}"/>
              </a:ext>
            </a:extLst>
          </p:cNvPr>
          <p:cNvGrpSpPr/>
          <p:nvPr/>
        </p:nvGrpSpPr>
        <p:grpSpPr>
          <a:xfrm>
            <a:off x="5459929" y="489098"/>
            <a:ext cx="7094462" cy="6220109"/>
            <a:chOff x="5459929" y="489098"/>
            <a:chExt cx="7094462" cy="6220109"/>
          </a:xfrm>
        </p:grpSpPr>
        <p:pic>
          <p:nvPicPr>
            <p:cNvPr id="5" name="Slika 4">
              <a:extLst>
                <a:ext uri="{FF2B5EF4-FFF2-40B4-BE49-F238E27FC236}">
                  <a16:creationId xmlns:a16="http://schemas.microsoft.com/office/drawing/2014/main" id="{FDA9CD32-E9E4-4D77-8B6F-9015A0EF1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079954" y="489098"/>
              <a:ext cx="4298212" cy="5730949"/>
            </a:xfrm>
            <a:prstGeom prst="rect">
              <a:avLst/>
            </a:prstGeom>
          </p:spPr>
        </p:pic>
        <p:sp>
          <p:nvSpPr>
            <p:cNvPr id="6" name="PoljeZBesedilom 5">
              <a:extLst>
                <a:ext uri="{FF2B5EF4-FFF2-40B4-BE49-F238E27FC236}">
                  <a16:creationId xmlns:a16="http://schemas.microsoft.com/office/drawing/2014/main" id="{3A48757C-6148-4693-A87F-B362553E3BB0}"/>
                </a:ext>
              </a:extLst>
            </p:cNvPr>
            <p:cNvSpPr txBox="1"/>
            <p:nvPr/>
          </p:nvSpPr>
          <p:spPr>
            <a:xfrm>
              <a:off x="7749805" y="6339875"/>
              <a:ext cx="2169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VATA</a:t>
              </a:r>
            </a:p>
          </p:txBody>
        </p:sp>
        <p:cxnSp>
          <p:nvCxnSpPr>
            <p:cNvPr id="8" name="Raven puščični povezovalnik 7">
              <a:extLst>
                <a:ext uri="{FF2B5EF4-FFF2-40B4-BE49-F238E27FC236}">
                  <a16:creationId xmlns:a16="http://schemas.microsoft.com/office/drawing/2014/main" id="{1F718D2B-0513-43CE-BFC1-4D4B2336412D}"/>
                </a:ext>
              </a:extLst>
            </p:cNvPr>
            <p:cNvCxnSpPr/>
            <p:nvPr/>
          </p:nvCxnSpPr>
          <p:spPr>
            <a:xfrm flipV="1">
              <a:off x="8165804" y="5785071"/>
              <a:ext cx="435935" cy="56352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PoljeZBesedilom 9">
              <a:extLst>
                <a:ext uri="{FF2B5EF4-FFF2-40B4-BE49-F238E27FC236}">
                  <a16:creationId xmlns:a16="http://schemas.microsoft.com/office/drawing/2014/main" id="{8BB2D9DF-F895-4EE6-B591-BD33C8043C93}"/>
                </a:ext>
              </a:extLst>
            </p:cNvPr>
            <p:cNvSpPr txBox="1"/>
            <p:nvPr/>
          </p:nvSpPr>
          <p:spPr>
            <a:xfrm>
              <a:off x="5917462" y="3790042"/>
              <a:ext cx="18323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OGLJE</a:t>
              </a:r>
            </a:p>
          </p:txBody>
        </p:sp>
        <p:sp>
          <p:nvSpPr>
            <p:cNvPr id="11" name="PoljeZBesedilom 10">
              <a:extLst>
                <a:ext uri="{FF2B5EF4-FFF2-40B4-BE49-F238E27FC236}">
                  <a16:creationId xmlns:a16="http://schemas.microsoft.com/office/drawing/2014/main" id="{1D3FAE8D-4445-4144-B0D9-EEAD06F950DA}"/>
                </a:ext>
              </a:extLst>
            </p:cNvPr>
            <p:cNvSpPr txBox="1"/>
            <p:nvPr/>
          </p:nvSpPr>
          <p:spPr>
            <a:xfrm>
              <a:off x="10373648" y="5133424"/>
              <a:ext cx="13928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DEBELEJŠI PESEK</a:t>
              </a:r>
            </a:p>
          </p:txBody>
        </p:sp>
        <p:sp>
          <p:nvSpPr>
            <p:cNvPr id="12" name="PoljeZBesedilom 11">
              <a:extLst>
                <a:ext uri="{FF2B5EF4-FFF2-40B4-BE49-F238E27FC236}">
                  <a16:creationId xmlns:a16="http://schemas.microsoft.com/office/drawing/2014/main" id="{0B89BA43-9AE4-45C6-93CB-ED3D211CBF4F}"/>
                </a:ext>
              </a:extLst>
            </p:cNvPr>
            <p:cNvSpPr txBox="1"/>
            <p:nvPr/>
          </p:nvSpPr>
          <p:spPr>
            <a:xfrm>
              <a:off x="5459929" y="4965405"/>
              <a:ext cx="14991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MANJŠI KAMNI</a:t>
              </a:r>
            </a:p>
          </p:txBody>
        </p:sp>
        <p:sp>
          <p:nvSpPr>
            <p:cNvPr id="13" name="PoljeZBesedilom 12">
              <a:extLst>
                <a:ext uri="{FF2B5EF4-FFF2-40B4-BE49-F238E27FC236}">
                  <a16:creationId xmlns:a16="http://schemas.microsoft.com/office/drawing/2014/main" id="{85470FC4-230A-4037-A74E-515990FE3ED1}"/>
                </a:ext>
              </a:extLst>
            </p:cNvPr>
            <p:cNvSpPr txBox="1"/>
            <p:nvPr/>
          </p:nvSpPr>
          <p:spPr>
            <a:xfrm>
              <a:off x="10225861" y="3605376"/>
              <a:ext cx="23285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DROBEN PESEK</a:t>
              </a:r>
            </a:p>
          </p:txBody>
        </p:sp>
        <p:sp>
          <p:nvSpPr>
            <p:cNvPr id="14" name="PoljeZBesedilom 13">
              <a:extLst>
                <a:ext uri="{FF2B5EF4-FFF2-40B4-BE49-F238E27FC236}">
                  <a16:creationId xmlns:a16="http://schemas.microsoft.com/office/drawing/2014/main" id="{9E8EF637-D1E0-4C37-ABB8-A502B4E21235}"/>
                </a:ext>
              </a:extLst>
            </p:cNvPr>
            <p:cNvSpPr txBox="1"/>
            <p:nvPr/>
          </p:nvSpPr>
          <p:spPr>
            <a:xfrm>
              <a:off x="10408202" y="4411118"/>
              <a:ext cx="1531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MIVKA</a:t>
              </a:r>
            </a:p>
          </p:txBody>
        </p:sp>
        <p:cxnSp>
          <p:nvCxnSpPr>
            <p:cNvPr id="16" name="Raven puščični povezovalnik 15">
              <a:extLst>
                <a:ext uri="{FF2B5EF4-FFF2-40B4-BE49-F238E27FC236}">
                  <a16:creationId xmlns:a16="http://schemas.microsoft.com/office/drawing/2014/main" id="{488D843A-8B4E-48C5-AAB2-E1802292FC27}"/>
                </a:ext>
              </a:extLst>
            </p:cNvPr>
            <p:cNvCxnSpPr>
              <a:cxnSpLocks/>
            </p:cNvCxnSpPr>
            <p:nvPr/>
          </p:nvCxnSpPr>
          <p:spPr>
            <a:xfrm>
              <a:off x="6740599" y="4125960"/>
              <a:ext cx="900479" cy="175107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Raven puščični povezovalnik 17">
              <a:extLst>
                <a:ext uri="{FF2B5EF4-FFF2-40B4-BE49-F238E27FC236}">
                  <a16:creationId xmlns:a16="http://schemas.microsoft.com/office/drawing/2014/main" id="{DACD3DE8-9377-4A74-8421-CB2FDB2AA6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0682" y="5133424"/>
              <a:ext cx="882741" cy="18960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Raven puščični povezovalnik 19">
              <a:extLst>
                <a:ext uri="{FF2B5EF4-FFF2-40B4-BE49-F238E27FC236}">
                  <a16:creationId xmlns:a16="http://schemas.microsoft.com/office/drawing/2014/main" id="{176209DE-98A1-4956-A50B-4932CF88AF96}"/>
                </a:ext>
              </a:extLst>
            </p:cNvPr>
            <p:cNvCxnSpPr/>
            <p:nvPr/>
          </p:nvCxnSpPr>
          <p:spPr>
            <a:xfrm flipH="1">
              <a:off x="8834326" y="3790042"/>
              <a:ext cx="1350592" cy="870466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Raven puščični povezovalnik 21">
              <a:extLst>
                <a:ext uri="{FF2B5EF4-FFF2-40B4-BE49-F238E27FC236}">
                  <a16:creationId xmlns:a16="http://schemas.microsoft.com/office/drawing/2014/main" id="{4C23630B-A3FC-4D33-93A0-2A09D3357A20}"/>
                </a:ext>
              </a:extLst>
            </p:cNvPr>
            <p:cNvCxnSpPr>
              <a:stCxn id="14" idx="1"/>
            </p:cNvCxnSpPr>
            <p:nvPr/>
          </p:nvCxnSpPr>
          <p:spPr>
            <a:xfrm flipH="1">
              <a:off x="9868343" y="4595784"/>
              <a:ext cx="539859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aven puščični povezovalnik 23">
              <a:extLst>
                <a:ext uri="{FF2B5EF4-FFF2-40B4-BE49-F238E27FC236}">
                  <a16:creationId xmlns:a16="http://schemas.microsoft.com/office/drawing/2014/main" id="{18C6EAB8-7558-45B7-A18E-433F394BE6A4}"/>
                </a:ext>
              </a:extLst>
            </p:cNvPr>
            <p:cNvCxnSpPr/>
            <p:nvPr/>
          </p:nvCxnSpPr>
          <p:spPr>
            <a:xfrm flipH="1">
              <a:off x="9840690" y="5455616"/>
              <a:ext cx="499730" cy="8915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677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2A14A9BD-AB06-447C-ABC4-AA56659E11F6}"/>
              </a:ext>
            </a:extLst>
          </p:cNvPr>
          <p:cNvSpPr txBox="1"/>
          <p:nvPr/>
        </p:nvSpPr>
        <p:spPr>
          <a:xfrm>
            <a:off x="1041991" y="531628"/>
            <a:ext cx="9909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 ZAČNIMO Z IZDELAVO FILTRA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82323A8-34AD-479A-8B83-0851565703C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0946" y="1761218"/>
            <a:ext cx="2940871" cy="3921161"/>
          </a:xfrm>
          <a:prstGeom prst="rect">
            <a:avLst/>
          </a:prstGeom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8A5045D4-72B5-425E-BC77-8184C2E4E42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614955">
            <a:off x="3630915" y="1679780"/>
            <a:ext cx="2862938" cy="3817250"/>
          </a:xfrm>
          <a:prstGeom prst="rect">
            <a:avLst/>
          </a:prstGeom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7DC06902-576E-47FD-BEEF-CC18E87052F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623963">
            <a:off x="8969811" y="1467291"/>
            <a:ext cx="2933091" cy="3921161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3492E357-62C7-4BBE-88EF-42AB846EF41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9832" y="2055147"/>
            <a:ext cx="2499979" cy="3333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986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CC77F137-903D-4842-9440-330DA7AEB5F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5648" y="770860"/>
            <a:ext cx="3987209" cy="5316279"/>
          </a:xfrm>
          <a:prstGeom prst="rect">
            <a:avLst/>
          </a:prstGeom>
        </p:spPr>
      </p:pic>
      <p:grpSp>
        <p:nvGrpSpPr>
          <p:cNvPr id="5" name="Skupina 4">
            <a:extLst>
              <a:ext uri="{FF2B5EF4-FFF2-40B4-BE49-F238E27FC236}">
                <a16:creationId xmlns:a16="http://schemas.microsoft.com/office/drawing/2014/main" id="{65409A39-E009-4E72-A556-A150DA90F0FD}"/>
              </a:ext>
            </a:extLst>
          </p:cNvPr>
          <p:cNvGrpSpPr/>
          <p:nvPr/>
        </p:nvGrpSpPr>
        <p:grpSpPr>
          <a:xfrm>
            <a:off x="149740" y="318976"/>
            <a:ext cx="6155367" cy="4290239"/>
            <a:chOff x="149740" y="318976"/>
            <a:chExt cx="6155367" cy="4290239"/>
          </a:xfrm>
        </p:grpSpPr>
        <p:pic>
          <p:nvPicPr>
            <p:cNvPr id="3" name="Slika 2">
              <a:extLst>
                <a:ext uri="{FF2B5EF4-FFF2-40B4-BE49-F238E27FC236}">
                  <a16:creationId xmlns:a16="http://schemas.microsoft.com/office/drawing/2014/main" id="{0A5A9507-1428-4E90-A86B-63D2C5C0D1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9740" y="318976"/>
              <a:ext cx="3217679" cy="4290239"/>
            </a:xfrm>
            <a:prstGeom prst="rect">
              <a:avLst/>
            </a:prstGeom>
          </p:spPr>
        </p:pic>
        <p:pic>
          <p:nvPicPr>
            <p:cNvPr id="4" name="Slika 3">
              <a:extLst>
                <a:ext uri="{FF2B5EF4-FFF2-40B4-BE49-F238E27FC236}">
                  <a16:creationId xmlns:a16="http://schemas.microsoft.com/office/drawing/2014/main" id="{3024BE80-A17E-4BA4-844F-81AB06162C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36393" t="39380" r="21046" b="21550"/>
            <a:stretch/>
          </p:blipFill>
          <p:spPr>
            <a:xfrm rot="5400000">
              <a:off x="2697113" y="989282"/>
              <a:ext cx="4278300" cy="2937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8802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>
            <a:extLst>
              <a:ext uri="{FF2B5EF4-FFF2-40B4-BE49-F238E27FC236}">
                <a16:creationId xmlns:a16="http://schemas.microsoft.com/office/drawing/2014/main" id="{B9852770-4E54-4E00-AEC6-3838E3064BE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4259" y="996376"/>
            <a:ext cx="3413051" cy="4550735"/>
          </a:xfrm>
          <a:prstGeom prst="rect">
            <a:avLst/>
          </a:prstGeom>
        </p:spPr>
      </p:pic>
      <p:sp>
        <p:nvSpPr>
          <p:cNvPr id="3" name="PoljeZBesedilom 2">
            <a:extLst>
              <a:ext uri="{FF2B5EF4-FFF2-40B4-BE49-F238E27FC236}">
                <a16:creationId xmlns:a16="http://schemas.microsoft.com/office/drawing/2014/main" id="{679C2614-723D-42F7-93C4-F2C6C5F885ED}"/>
              </a:ext>
            </a:extLst>
          </p:cNvPr>
          <p:cNvSpPr txBox="1"/>
          <p:nvPr/>
        </p:nvSpPr>
        <p:spPr>
          <a:xfrm>
            <a:off x="864782" y="329610"/>
            <a:ext cx="6025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USPELO JE, VODA JE ČISTA!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EFB91E47-E385-4AB7-B0BF-94F09056BE5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8130" y="1860697"/>
            <a:ext cx="3491509" cy="4667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12262"/>
      </p:ext>
    </p:extLst>
  </p:cSld>
  <p:clrMapOvr>
    <a:masterClrMapping/>
  </p:clrMapOvr>
</p:sld>
</file>

<file path=ppt/theme/theme1.xml><?xml version="1.0" encoding="utf-8"?>
<a:theme xmlns:a="http://schemas.openxmlformats.org/drawingml/2006/main" name="Rezina">
  <a:themeElements>
    <a:clrScheme name="Rezin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Rezin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zin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151</TotalTime>
  <Words>89</Words>
  <Application>Microsoft Office PowerPoint</Application>
  <PresentationFormat>Širokozaslonsko</PresentationFormat>
  <Paragraphs>26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Rezina</vt:lpstr>
      <vt:lpstr>NARAVOSLOVNI DAN – „ŽEJNI SVET“ – VODA ZA VSE LJUDI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NARAVOSLOVNI DAN – „ŽEJNI SVET“ – VODA ZA VSE LJUDI</dc:title>
  <dc:creator>Matjaž Hudolist</dc:creator>
  <cp:lastModifiedBy>Prenosnik</cp:lastModifiedBy>
  <cp:revision>14</cp:revision>
  <dcterms:created xsi:type="dcterms:W3CDTF">2020-04-23T14:45:13Z</dcterms:created>
  <dcterms:modified xsi:type="dcterms:W3CDTF">2020-04-24T06:48:22Z</dcterms:modified>
</cp:coreProperties>
</file>