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5" r:id="rId4"/>
    <p:sldId id="273" r:id="rId5"/>
    <p:sldId id="274" r:id="rId6"/>
    <p:sldId id="276" r:id="rId7"/>
    <p:sldId id="269" r:id="rId8"/>
    <p:sldId id="283" r:id="rId9"/>
    <p:sldId id="264" r:id="rId10"/>
    <p:sldId id="280" r:id="rId11"/>
    <p:sldId id="281" r:id="rId12"/>
    <p:sldId id="284" r:id="rId13"/>
    <p:sldId id="277" r:id="rId14"/>
    <p:sldId id="262" r:id="rId15"/>
    <p:sldId id="267" r:id="rId16"/>
    <p:sldId id="282" r:id="rId17"/>
    <p:sldId id="263" r:id="rId18"/>
    <p:sldId id="257" r:id="rId19"/>
    <p:sldId id="265" r:id="rId20"/>
    <p:sldId id="270" r:id="rId21"/>
    <p:sldId id="258" r:id="rId22"/>
    <p:sldId id="279" r:id="rId23"/>
    <p:sldId id="260" r:id="rId24"/>
    <p:sldId id="271" r:id="rId2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11" autoAdjust="0"/>
  </p:normalViewPr>
  <p:slideViewPr>
    <p:cSldViewPr>
      <p:cViewPr varScale="1">
        <p:scale>
          <a:sx n="70" d="100"/>
          <a:sy n="70" d="100"/>
        </p:scale>
        <p:origin x="15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578CF2-98DD-4334-B3DA-1A819553C67E}" type="doc">
      <dgm:prSet loTypeId="urn:microsoft.com/office/officeart/2005/8/layout/radial5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sl-SI"/>
        </a:p>
      </dgm:t>
    </dgm:pt>
    <dgm:pt modelId="{3C66C9FA-08D5-4206-A33B-ACD008E5F54E}">
      <dgm:prSet phldrT="[besedilo]"/>
      <dgm:spPr>
        <a:blipFill rotWithShape="0">
          <a:blip xmlns:r="http://schemas.openxmlformats.org/officeDocument/2006/relationships" r:embed="rId1"/>
          <a:stretch>
            <a:fillRect/>
          </a:stretch>
        </a:blipFill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endParaRPr lang="sl-SI"/>
        </a:p>
      </dgm:t>
    </dgm:pt>
    <dgm:pt modelId="{2C67B4CA-E493-492F-B634-01C9A3AE3375}" type="parTrans" cxnId="{F42BDB28-1B2C-4088-8B56-D42027CD7032}">
      <dgm:prSet/>
      <dgm:spPr/>
      <dgm:t>
        <a:bodyPr/>
        <a:lstStyle/>
        <a:p>
          <a:endParaRPr lang="sl-SI"/>
        </a:p>
      </dgm:t>
    </dgm:pt>
    <dgm:pt modelId="{F5E679F0-5AE1-4B5D-8CD3-92783E997493}" type="sibTrans" cxnId="{F42BDB28-1B2C-4088-8B56-D42027CD7032}">
      <dgm:prSet/>
      <dgm:spPr/>
      <dgm:t>
        <a:bodyPr/>
        <a:lstStyle/>
        <a:p>
          <a:endParaRPr lang="sl-SI"/>
        </a:p>
      </dgm:t>
    </dgm:pt>
    <dgm:pt modelId="{DD67F63D-0ABA-4EAC-A6DF-D56936211EF6}">
      <dgm:prSet phldrT="[besedilo]"/>
      <dgm:spPr>
        <a:blipFill rotWithShape="0">
          <a:blip xmlns:r="http://schemas.openxmlformats.org/officeDocument/2006/relationships" r:embed="rId2"/>
          <a:stretch>
            <a:fillRect/>
          </a:stretch>
        </a:blipFill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endParaRPr lang="sl-SI"/>
        </a:p>
      </dgm:t>
    </dgm:pt>
    <dgm:pt modelId="{4C9B689A-6584-4256-B0F1-2F0A218E8A29}" type="parTrans" cxnId="{B0851559-83EA-4B65-9308-4C843E0EBA54}">
      <dgm:prSet/>
      <dgm:spPr/>
      <dgm:t>
        <a:bodyPr/>
        <a:lstStyle/>
        <a:p>
          <a:endParaRPr lang="sl-SI"/>
        </a:p>
      </dgm:t>
    </dgm:pt>
    <dgm:pt modelId="{5509E879-2DB1-47F4-BE45-EF975D016852}" type="sibTrans" cxnId="{B0851559-83EA-4B65-9308-4C843E0EBA54}">
      <dgm:prSet/>
      <dgm:spPr/>
      <dgm:t>
        <a:bodyPr/>
        <a:lstStyle/>
        <a:p>
          <a:endParaRPr lang="sl-SI"/>
        </a:p>
      </dgm:t>
    </dgm:pt>
    <dgm:pt modelId="{EE62DC77-88DB-4DF7-992E-E119CBB5C062}">
      <dgm:prSet phldrT="[besedilo]"/>
      <dgm:spPr>
        <a:blipFill rotWithShape="0">
          <a:blip xmlns:r="http://schemas.openxmlformats.org/officeDocument/2006/relationships" r:embed="rId3"/>
          <a:stretch>
            <a:fillRect/>
          </a:stretch>
        </a:blipFill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endParaRPr lang="sl-SI"/>
        </a:p>
      </dgm:t>
    </dgm:pt>
    <dgm:pt modelId="{FFFEBA0D-B71C-48BB-BE9B-F13E4734B83E}" type="parTrans" cxnId="{4EAE6100-9DBB-4773-9DEA-6B9ADB28106D}">
      <dgm:prSet/>
      <dgm:spPr/>
      <dgm:t>
        <a:bodyPr/>
        <a:lstStyle/>
        <a:p>
          <a:endParaRPr lang="sl-SI"/>
        </a:p>
      </dgm:t>
    </dgm:pt>
    <dgm:pt modelId="{B4896CF7-2F1B-4A53-BF88-0B0B614E337B}" type="sibTrans" cxnId="{4EAE6100-9DBB-4773-9DEA-6B9ADB28106D}">
      <dgm:prSet/>
      <dgm:spPr/>
      <dgm:t>
        <a:bodyPr/>
        <a:lstStyle/>
        <a:p>
          <a:endParaRPr lang="sl-SI"/>
        </a:p>
      </dgm:t>
    </dgm:pt>
    <dgm:pt modelId="{0709754F-E15C-4D4E-8761-7D09C5A41E0F}">
      <dgm:prSet phldrT="[besedilo]"/>
      <dgm:spPr>
        <a:blipFill rotWithShape="0">
          <a:blip xmlns:r="http://schemas.openxmlformats.org/officeDocument/2006/relationships" r:embed="rId4"/>
          <a:stretch>
            <a:fillRect/>
          </a:stretch>
        </a:blipFill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endParaRPr lang="sl-SI"/>
        </a:p>
      </dgm:t>
    </dgm:pt>
    <dgm:pt modelId="{70A059EF-5C98-429C-B714-2656E6A6BFBD}" type="parTrans" cxnId="{E6A54720-E350-4E5A-BB21-47A9F6BB6B68}">
      <dgm:prSet/>
      <dgm:spPr/>
      <dgm:t>
        <a:bodyPr/>
        <a:lstStyle/>
        <a:p>
          <a:endParaRPr lang="sl-SI"/>
        </a:p>
      </dgm:t>
    </dgm:pt>
    <dgm:pt modelId="{5FA11A31-8877-4110-A30E-22364189AD2D}" type="sibTrans" cxnId="{E6A54720-E350-4E5A-BB21-47A9F6BB6B68}">
      <dgm:prSet/>
      <dgm:spPr/>
      <dgm:t>
        <a:bodyPr/>
        <a:lstStyle/>
        <a:p>
          <a:endParaRPr lang="sl-SI"/>
        </a:p>
      </dgm:t>
    </dgm:pt>
    <dgm:pt modelId="{C029FDE6-45EC-4084-B962-153407A19DC2}">
      <dgm:prSet phldrT="[besedilo]"/>
      <dgm:spPr>
        <a:blipFill rotWithShape="0">
          <a:blip xmlns:r="http://schemas.openxmlformats.org/officeDocument/2006/relationships" r:embed="rId5"/>
          <a:stretch>
            <a:fillRect/>
          </a:stretch>
        </a:blipFill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endParaRPr lang="sl-SI"/>
        </a:p>
      </dgm:t>
    </dgm:pt>
    <dgm:pt modelId="{41931BFD-6A4D-4096-9868-F9D798E5F83C}" type="parTrans" cxnId="{637445CF-F56D-4836-97F7-94F4EBC9F327}">
      <dgm:prSet/>
      <dgm:spPr/>
      <dgm:t>
        <a:bodyPr/>
        <a:lstStyle/>
        <a:p>
          <a:endParaRPr lang="sl-SI"/>
        </a:p>
      </dgm:t>
    </dgm:pt>
    <dgm:pt modelId="{0BFC9A99-4C60-4356-B052-A9068C4C8E3E}" type="sibTrans" cxnId="{637445CF-F56D-4836-97F7-94F4EBC9F327}">
      <dgm:prSet/>
      <dgm:spPr/>
      <dgm:t>
        <a:bodyPr/>
        <a:lstStyle/>
        <a:p>
          <a:endParaRPr lang="sl-SI"/>
        </a:p>
      </dgm:t>
    </dgm:pt>
    <dgm:pt modelId="{D6C27568-9828-47ED-8493-EA0E6857D267}">
      <dgm:prSet/>
      <dgm:spPr/>
      <dgm:t>
        <a:bodyPr/>
        <a:lstStyle/>
        <a:p>
          <a:endParaRPr lang="sl-SI"/>
        </a:p>
      </dgm:t>
    </dgm:pt>
    <dgm:pt modelId="{100537CE-682B-4BC5-A59C-05281A24012E}" type="parTrans" cxnId="{80780C9A-6B53-4232-BAD2-407F6BB0AAA9}">
      <dgm:prSet/>
      <dgm:spPr/>
      <dgm:t>
        <a:bodyPr/>
        <a:lstStyle/>
        <a:p>
          <a:endParaRPr lang="sl-SI"/>
        </a:p>
      </dgm:t>
    </dgm:pt>
    <dgm:pt modelId="{1C683907-5DAB-4B4F-AA03-FFD2F7362CD8}" type="sibTrans" cxnId="{80780C9A-6B53-4232-BAD2-407F6BB0AAA9}">
      <dgm:prSet/>
      <dgm:spPr/>
      <dgm:t>
        <a:bodyPr/>
        <a:lstStyle/>
        <a:p>
          <a:endParaRPr lang="sl-SI"/>
        </a:p>
      </dgm:t>
    </dgm:pt>
    <dgm:pt modelId="{412A0092-6C11-497F-A2BC-8B804302DF15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  <a:effectLst>
          <a:glow rad="101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endParaRPr lang="sl-SI"/>
        </a:p>
      </dgm:t>
    </dgm:pt>
    <dgm:pt modelId="{E3CFF4CA-969A-4836-A711-F9322085F3A6}" type="parTrans" cxnId="{AFCAE596-A878-46C1-B36F-23F2874CF40B}">
      <dgm:prSet/>
      <dgm:spPr/>
      <dgm:t>
        <a:bodyPr/>
        <a:lstStyle/>
        <a:p>
          <a:endParaRPr lang="sl-SI"/>
        </a:p>
      </dgm:t>
    </dgm:pt>
    <dgm:pt modelId="{AC0BDF31-95CB-4565-8B41-47DB655157F0}" type="sibTrans" cxnId="{AFCAE596-A878-46C1-B36F-23F2874CF40B}">
      <dgm:prSet/>
      <dgm:spPr/>
      <dgm:t>
        <a:bodyPr/>
        <a:lstStyle/>
        <a:p>
          <a:endParaRPr lang="sl-SI"/>
        </a:p>
      </dgm:t>
    </dgm:pt>
    <dgm:pt modelId="{5FCD70C1-13EE-4095-9EDF-2399E2C63A48}" type="pres">
      <dgm:prSet presAssocID="{36578CF2-98DD-4334-B3DA-1A819553C67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0BE0922-1259-4823-B02D-339132A5D77E}" type="pres">
      <dgm:prSet presAssocID="{3C66C9FA-08D5-4206-A33B-ACD008E5F54E}" presName="centerShape" presStyleLbl="node0" presStyleIdx="0" presStyleCnt="1" custScaleX="201177" custScaleY="65576"/>
      <dgm:spPr>
        <a:prstGeom prst="roundRect">
          <a:avLst/>
        </a:prstGeom>
      </dgm:spPr>
    </dgm:pt>
    <dgm:pt modelId="{364CF8E2-C265-45F6-89F1-A75188DB23FE}" type="pres">
      <dgm:prSet presAssocID="{4C9B689A-6584-4256-B0F1-2F0A218E8A29}" presName="parTrans" presStyleLbl="sibTrans2D1" presStyleIdx="0" presStyleCnt="5" custScaleX="133200"/>
      <dgm:spPr>
        <a:prstGeom prst="notchedRightArrow">
          <a:avLst/>
        </a:prstGeom>
      </dgm:spPr>
    </dgm:pt>
    <dgm:pt modelId="{8ABCDAF2-AF05-44AB-869F-933B80CBB2D6}" type="pres">
      <dgm:prSet presAssocID="{4C9B689A-6584-4256-B0F1-2F0A218E8A29}" presName="connectorText" presStyleLbl="sibTrans2D1" presStyleIdx="0" presStyleCnt="5"/>
      <dgm:spPr/>
    </dgm:pt>
    <dgm:pt modelId="{10D63363-FFB7-4018-9903-EA6495333650}" type="pres">
      <dgm:prSet presAssocID="{DD67F63D-0ABA-4EAC-A6DF-D56936211EF6}" presName="node" presStyleLbl="node1" presStyleIdx="0" presStyleCnt="5" custScaleX="177842" custScaleY="115694" custRadScaleRad="90741" custRadScaleInc="11673">
        <dgm:presLayoutVars>
          <dgm:bulletEnabled val="1"/>
        </dgm:presLayoutVars>
      </dgm:prSet>
      <dgm:spPr>
        <a:prstGeom prst="roundRect">
          <a:avLst/>
        </a:prstGeom>
      </dgm:spPr>
    </dgm:pt>
    <dgm:pt modelId="{5FE32401-BFFE-4DBD-8A32-ADE8835983D5}" type="pres">
      <dgm:prSet presAssocID="{FFFEBA0D-B71C-48BB-BE9B-F13E4734B83E}" presName="parTrans" presStyleLbl="sibTrans2D1" presStyleIdx="1" presStyleCnt="5" custScaleX="137230" custScaleY="85097" custLinFactNeighborX="-49426" custLinFactNeighborY="35346"/>
      <dgm:spPr>
        <a:prstGeom prst="notchedRightArrow">
          <a:avLst/>
        </a:prstGeom>
      </dgm:spPr>
    </dgm:pt>
    <dgm:pt modelId="{30F4F63A-BDD7-40DB-9F32-EAF44B46F8F5}" type="pres">
      <dgm:prSet presAssocID="{FFFEBA0D-B71C-48BB-BE9B-F13E4734B83E}" presName="connectorText" presStyleLbl="sibTrans2D1" presStyleIdx="1" presStyleCnt="5"/>
      <dgm:spPr/>
    </dgm:pt>
    <dgm:pt modelId="{91117CF9-704B-4BD2-A6AA-978C2943D8FD}" type="pres">
      <dgm:prSet presAssocID="{EE62DC77-88DB-4DF7-992E-E119CBB5C062}" presName="node" presStyleLbl="node1" presStyleIdx="1" presStyleCnt="5" custScaleX="193456" custScaleY="152166" custRadScaleRad="156412" custRadScaleInc="134936">
        <dgm:presLayoutVars>
          <dgm:bulletEnabled val="1"/>
        </dgm:presLayoutVars>
      </dgm:prSet>
      <dgm:spPr>
        <a:prstGeom prst="roundRect">
          <a:avLst/>
        </a:prstGeom>
      </dgm:spPr>
    </dgm:pt>
    <dgm:pt modelId="{02FF05A6-C1C1-4F73-88E9-1458DA4E7B42}" type="pres">
      <dgm:prSet presAssocID="{70A059EF-5C98-429C-B714-2656E6A6BFBD}" presName="parTrans" presStyleLbl="sibTrans2D1" presStyleIdx="2" presStyleCnt="5" custLinFactNeighborX="28445" custLinFactNeighborY="-45864"/>
      <dgm:spPr>
        <a:prstGeom prst="notchedRightArrow">
          <a:avLst/>
        </a:prstGeom>
      </dgm:spPr>
    </dgm:pt>
    <dgm:pt modelId="{65755F9F-06E6-4232-97DA-7348C24DBCA3}" type="pres">
      <dgm:prSet presAssocID="{70A059EF-5C98-429C-B714-2656E6A6BFBD}" presName="connectorText" presStyleLbl="sibTrans2D1" presStyleIdx="2" presStyleCnt="5"/>
      <dgm:spPr/>
    </dgm:pt>
    <dgm:pt modelId="{E273D95F-B781-462B-90AC-C88FE962C1E5}" type="pres">
      <dgm:prSet presAssocID="{0709754F-E15C-4D4E-8761-7D09C5A41E0F}" presName="node" presStyleLbl="node1" presStyleIdx="2" presStyleCnt="5" custScaleX="136782" custScaleY="158824" custRadScaleRad="165550" custRadScaleInc="-209236">
        <dgm:presLayoutVars>
          <dgm:bulletEnabled val="1"/>
        </dgm:presLayoutVars>
      </dgm:prSet>
      <dgm:spPr>
        <a:prstGeom prst="roundRect">
          <a:avLst/>
        </a:prstGeom>
      </dgm:spPr>
    </dgm:pt>
    <dgm:pt modelId="{33E20979-D917-4352-A0C7-E3869CD10A02}" type="pres">
      <dgm:prSet presAssocID="{41931BFD-6A4D-4096-9868-F9D798E5F83C}" presName="parTrans" presStyleLbl="sibTrans2D1" presStyleIdx="3" presStyleCnt="5" custScaleY="118242" custLinFactX="-58524" custLinFactNeighborX="-100000" custLinFactNeighborY="-58684"/>
      <dgm:spPr>
        <a:prstGeom prst="notchedRightArrow">
          <a:avLst/>
        </a:prstGeom>
      </dgm:spPr>
    </dgm:pt>
    <dgm:pt modelId="{2AC9EB53-D1FC-4059-B73C-9C0963BFE6F1}" type="pres">
      <dgm:prSet presAssocID="{41931BFD-6A4D-4096-9868-F9D798E5F83C}" presName="connectorText" presStyleLbl="sibTrans2D1" presStyleIdx="3" presStyleCnt="5"/>
      <dgm:spPr/>
    </dgm:pt>
    <dgm:pt modelId="{0814F064-8332-48F4-8EE0-0835AFCACB02}" type="pres">
      <dgm:prSet presAssocID="{C029FDE6-45EC-4084-B962-153407A19DC2}" presName="node" presStyleLbl="node1" presStyleIdx="3" presStyleCnt="5" custScaleX="238290" custScaleY="140868" custRadScaleRad="191389" custRadScaleInc="73492">
        <dgm:presLayoutVars>
          <dgm:bulletEnabled val="1"/>
        </dgm:presLayoutVars>
      </dgm:prSet>
      <dgm:spPr>
        <a:prstGeom prst="roundRect">
          <a:avLst/>
        </a:prstGeom>
      </dgm:spPr>
    </dgm:pt>
    <dgm:pt modelId="{E6242713-6B33-400F-8057-971D170B94DF}" type="pres">
      <dgm:prSet presAssocID="{E3CFF4CA-969A-4836-A711-F9322085F3A6}" presName="parTrans" presStyleLbl="sibTrans2D1" presStyleIdx="4" presStyleCnt="5" custScaleX="82253" custScaleY="66030" custLinFactNeighborX="-72998" custLinFactNeighborY="71632"/>
      <dgm:spPr>
        <a:prstGeom prst="notchedRightArrow">
          <a:avLst/>
        </a:prstGeom>
      </dgm:spPr>
    </dgm:pt>
    <dgm:pt modelId="{A3EE7C59-831B-4AF7-8BC0-2F8D660C8F0B}" type="pres">
      <dgm:prSet presAssocID="{E3CFF4CA-969A-4836-A711-F9322085F3A6}" presName="connectorText" presStyleLbl="sibTrans2D1" presStyleIdx="4" presStyleCnt="5"/>
      <dgm:spPr/>
    </dgm:pt>
    <dgm:pt modelId="{B43CE99D-3F60-4070-AAE6-233A40A7F8DB}" type="pres">
      <dgm:prSet presAssocID="{412A0092-6C11-497F-A2BC-8B804302DF15}" presName="node" presStyleLbl="node1" presStyleIdx="4" presStyleCnt="5" custScaleX="193579" custScaleY="137443" custRadScaleRad="173207" custRadScaleInc="27018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4EAE6100-9DBB-4773-9DEA-6B9ADB28106D}" srcId="{3C66C9FA-08D5-4206-A33B-ACD008E5F54E}" destId="{EE62DC77-88DB-4DF7-992E-E119CBB5C062}" srcOrd="1" destOrd="0" parTransId="{FFFEBA0D-B71C-48BB-BE9B-F13E4734B83E}" sibTransId="{B4896CF7-2F1B-4A53-BF88-0B0B614E337B}"/>
    <dgm:cxn modelId="{5E15C20F-CD53-438E-BD05-F25799C5E99A}" type="presOf" srcId="{E3CFF4CA-969A-4836-A711-F9322085F3A6}" destId="{A3EE7C59-831B-4AF7-8BC0-2F8D660C8F0B}" srcOrd="1" destOrd="0" presId="urn:microsoft.com/office/officeart/2005/8/layout/radial5"/>
    <dgm:cxn modelId="{E6A54720-E350-4E5A-BB21-47A9F6BB6B68}" srcId="{3C66C9FA-08D5-4206-A33B-ACD008E5F54E}" destId="{0709754F-E15C-4D4E-8761-7D09C5A41E0F}" srcOrd="2" destOrd="0" parTransId="{70A059EF-5C98-429C-B714-2656E6A6BFBD}" sibTransId="{5FA11A31-8877-4110-A30E-22364189AD2D}"/>
    <dgm:cxn modelId="{FC460A22-F9B3-4212-8461-679F2F8834C9}" type="presOf" srcId="{70A059EF-5C98-429C-B714-2656E6A6BFBD}" destId="{65755F9F-06E6-4232-97DA-7348C24DBCA3}" srcOrd="1" destOrd="0" presId="urn:microsoft.com/office/officeart/2005/8/layout/radial5"/>
    <dgm:cxn modelId="{2A006724-5F81-4618-BB00-29466032CBCF}" type="presOf" srcId="{FFFEBA0D-B71C-48BB-BE9B-F13E4734B83E}" destId="{5FE32401-BFFE-4DBD-8A32-ADE8835983D5}" srcOrd="0" destOrd="0" presId="urn:microsoft.com/office/officeart/2005/8/layout/radial5"/>
    <dgm:cxn modelId="{D38B5827-E6F5-4E3D-AA08-4DF20EF77C5E}" type="presOf" srcId="{C029FDE6-45EC-4084-B962-153407A19DC2}" destId="{0814F064-8332-48F4-8EE0-0835AFCACB02}" srcOrd="0" destOrd="0" presId="urn:microsoft.com/office/officeart/2005/8/layout/radial5"/>
    <dgm:cxn modelId="{F42BDB28-1B2C-4088-8B56-D42027CD7032}" srcId="{36578CF2-98DD-4334-B3DA-1A819553C67E}" destId="{3C66C9FA-08D5-4206-A33B-ACD008E5F54E}" srcOrd="0" destOrd="0" parTransId="{2C67B4CA-E493-492F-B634-01C9A3AE3375}" sibTransId="{F5E679F0-5AE1-4B5D-8CD3-92783E997493}"/>
    <dgm:cxn modelId="{63281F30-1D87-4963-A01B-E6AB540B9F27}" type="presOf" srcId="{36578CF2-98DD-4334-B3DA-1A819553C67E}" destId="{5FCD70C1-13EE-4095-9EDF-2399E2C63A48}" srcOrd="0" destOrd="0" presId="urn:microsoft.com/office/officeart/2005/8/layout/radial5"/>
    <dgm:cxn modelId="{7EC22A37-9CD7-4544-9203-408F8A549E79}" type="presOf" srcId="{41931BFD-6A4D-4096-9868-F9D798E5F83C}" destId="{2AC9EB53-D1FC-4059-B73C-9C0963BFE6F1}" srcOrd="1" destOrd="0" presId="urn:microsoft.com/office/officeart/2005/8/layout/radial5"/>
    <dgm:cxn modelId="{40C6193A-537D-436F-9D45-0C679CF079A7}" type="presOf" srcId="{412A0092-6C11-497F-A2BC-8B804302DF15}" destId="{B43CE99D-3F60-4070-AAE6-233A40A7F8DB}" srcOrd="0" destOrd="0" presId="urn:microsoft.com/office/officeart/2005/8/layout/radial5"/>
    <dgm:cxn modelId="{CFAE0166-8C87-49F5-A950-BB6756BEB4D2}" type="presOf" srcId="{0709754F-E15C-4D4E-8761-7D09C5A41E0F}" destId="{E273D95F-B781-462B-90AC-C88FE962C1E5}" srcOrd="0" destOrd="0" presId="urn:microsoft.com/office/officeart/2005/8/layout/radial5"/>
    <dgm:cxn modelId="{9D0BE34F-B0E1-4074-9D3F-C6CE9D926DFF}" type="presOf" srcId="{70A059EF-5C98-429C-B714-2656E6A6BFBD}" destId="{02FF05A6-C1C1-4F73-88E9-1458DA4E7B42}" srcOrd="0" destOrd="0" presId="urn:microsoft.com/office/officeart/2005/8/layout/radial5"/>
    <dgm:cxn modelId="{9C8C9058-514B-46C2-915E-7AABFBC7F136}" type="presOf" srcId="{FFFEBA0D-B71C-48BB-BE9B-F13E4734B83E}" destId="{30F4F63A-BDD7-40DB-9F32-EAF44B46F8F5}" srcOrd="1" destOrd="0" presId="urn:microsoft.com/office/officeart/2005/8/layout/radial5"/>
    <dgm:cxn modelId="{B0851559-83EA-4B65-9308-4C843E0EBA54}" srcId="{3C66C9FA-08D5-4206-A33B-ACD008E5F54E}" destId="{DD67F63D-0ABA-4EAC-A6DF-D56936211EF6}" srcOrd="0" destOrd="0" parTransId="{4C9B689A-6584-4256-B0F1-2F0A218E8A29}" sibTransId="{5509E879-2DB1-47F4-BE45-EF975D016852}"/>
    <dgm:cxn modelId="{4CDE2D88-F79C-4DCC-84E8-BE093CD76537}" type="presOf" srcId="{4C9B689A-6584-4256-B0F1-2F0A218E8A29}" destId="{8ABCDAF2-AF05-44AB-869F-933B80CBB2D6}" srcOrd="1" destOrd="0" presId="urn:microsoft.com/office/officeart/2005/8/layout/radial5"/>
    <dgm:cxn modelId="{AFCAE596-A878-46C1-B36F-23F2874CF40B}" srcId="{3C66C9FA-08D5-4206-A33B-ACD008E5F54E}" destId="{412A0092-6C11-497F-A2BC-8B804302DF15}" srcOrd="4" destOrd="0" parTransId="{E3CFF4CA-969A-4836-A711-F9322085F3A6}" sibTransId="{AC0BDF31-95CB-4565-8B41-47DB655157F0}"/>
    <dgm:cxn modelId="{80780C9A-6B53-4232-BAD2-407F6BB0AAA9}" srcId="{36578CF2-98DD-4334-B3DA-1A819553C67E}" destId="{D6C27568-9828-47ED-8493-EA0E6857D267}" srcOrd="1" destOrd="0" parTransId="{100537CE-682B-4BC5-A59C-05281A24012E}" sibTransId="{1C683907-5DAB-4B4F-AA03-FFD2F7362CD8}"/>
    <dgm:cxn modelId="{2CFF10A3-8B17-403A-A5BF-B8F67E1E1B15}" type="presOf" srcId="{4C9B689A-6584-4256-B0F1-2F0A218E8A29}" destId="{364CF8E2-C265-45F6-89F1-A75188DB23FE}" srcOrd="0" destOrd="0" presId="urn:microsoft.com/office/officeart/2005/8/layout/radial5"/>
    <dgm:cxn modelId="{3D0250A8-FFB6-46B7-B213-D79E7A9FD51D}" type="presOf" srcId="{3C66C9FA-08D5-4206-A33B-ACD008E5F54E}" destId="{00BE0922-1259-4823-B02D-339132A5D77E}" srcOrd="0" destOrd="0" presId="urn:microsoft.com/office/officeart/2005/8/layout/radial5"/>
    <dgm:cxn modelId="{117951B1-5A35-41CA-8CCF-71E0D71C45E7}" type="presOf" srcId="{DD67F63D-0ABA-4EAC-A6DF-D56936211EF6}" destId="{10D63363-FFB7-4018-9903-EA6495333650}" srcOrd="0" destOrd="0" presId="urn:microsoft.com/office/officeart/2005/8/layout/radial5"/>
    <dgm:cxn modelId="{6667D9BF-C2BD-46E1-B891-D49C98572F71}" type="presOf" srcId="{E3CFF4CA-969A-4836-A711-F9322085F3A6}" destId="{E6242713-6B33-400F-8057-971D170B94DF}" srcOrd="0" destOrd="0" presId="urn:microsoft.com/office/officeart/2005/8/layout/radial5"/>
    <dgm:cxn modelId="{637445CF-F56D-4836-97F7-94F4EBC9F327}" srcId="{3C66C9FA-08D5-4206-A33B-ACD008E5F54E}" destId="{C029FDE6-45EC-4084-B962-153407A19DC2}" srcOrd="3" destOrd="0" parTransId="{41931BFD-6A4D-4096-9868-F9D798E5F83C}" sibTransId="{0BFC9A99-4C60-4356-B052-A9068C4C8E3E}"/>
    <dgm:cxn modelId="{FC6ABBE4-8E2D-4456-B170-B90BC4CEA635}" type="presOf" srcId="{41931BFD-6A4D-4096-9868-F9D798E5F83C}" destId="{33E20979-D917-4352-A0C7-E3869CD10A02}" srcOrd="0" destOrd="0" presId="urn:microsoft.com/office/officeart/2005/8/layout/radial5"/>
    <dgm:cxn modelId="{5F5D99F4-4884-4832-BC70-D4EBCBB11E16}" type="presOf" srcId="{EE62DC77-88DB-4DF7-992E-E119CBB5C062}" destId="{91117CF9-704B-4BD2-A6AA-978C2943D8FD}" srcOrd="0" destOrd="0" presId="urn:microsoft.com/office/officeart/2005/8/layout/radial5"/>
    <dgm:cxn modelId="{475D8FCF-FEF5-4F3C-81FD-1228CB7D8F27}" type="presParOf" srcId="{5FCD70C1-13EE-4095-9EDF-2399E2C63A48}" destId="{00BE0922-1259-4823-B02D-339132A5D77E}" srcOrd="0" destOrd="0" presId="urn:microsoft.com/office/officeart/2005/8/layout/radial5"/>
    <dgm:cxn modelId="{91469651-418B-4CF1-8306-47B6BB3AE2AF}" type="presParOf" srcId="{5FCD70C1-13EE-4095-9EDF-2399E2C63A48}" destId="{364CF8E2-C265-45F6-89F1-A75188DB23FE}" srcOrd="1" destOrd="0" presId="urn:microsoft.com/office/officeart/2005/8/layout/radial5"/>
    <dgm:cxn modelId="{322E4296-D849-463E-AB42-DA3A73D39D4C}" type="presParOf" srcId="{364CF8E2-C265-45F6-89F1-A75188DB23FE}" destId="{8ABCDAF2-AF05-44AB-869F-933B80CBB2D6}" srcOrd="0" destOrd="0" presId="urn:microsoft.com/office/officeart/2005/8/layout/radial5"/>
    <dgm:cxn modelId="{7E0DF1E2-4D06-4BAB-ABF9-F0B6FA075404}" type="presParOf" srcId="{5FCD70C1-13EE-4095-9EDF-2399E2C63A48}" destId="{10D63363-FFB7-4018-9903-EA6495333650}" srcOrd="2" destOrd="0" presId="urn:microsoft.com/office/officeart/2005/8/layout/radial5"/>
    <dgm:cxn modelId="{91CB2FD0-EB5E-45B4-A09A-F039407D1CCC}" type="presParOf" srcId="{5FCD70C1-13EE-4095-9EDF-2399E2C63A48}" destId="{5FE32401-BFFE-4DBD-8A32-ADE8835983D5}" srcOrd="3" destOrd="0" presId="urn:microsoft.com/office/officeart/2005/8/layout/radial5"/>
    <dgm:cxn modelId="{F9E5A1C9-79B9-44A4-9D09-45F04885BFD6}" type="presParOf" srcId="{5FE32401-BFFE-4DBD-8A32-ADE8835983D5}" destId="{30F4F63A-BDD7-40DB-9F32-EAF44B46F8F5}" srcOrd="0" destOrd="0" presId="urn:microsoft.com/office/officeart/2005/8/layout/radial5"/>
    <dgm:cxn modelId="{3E7BBB1B-F826-45C2-A199-8727A31C97B9}" type="presParOf" srcId="{5FCD70C1-13EE-4095-9EDF-2399E2C63A48}" destId="{91117CF9-704B-4BD2-A6AA-978C2943D8FD}" srcOrd="4" destOrd="0" presId="urn:microsoft.com/office/officeart/2005/8/layout/radial5"/>
    <dgm:cxn modelId="{9CCB0B7A-4D46-44AB-AF91-D046AE98601B}" type="presParOf" srcId="{5FCD70C1-13EE-4095-9EDF-2399E2C63A48}" destId="{02FF05A6-C1C1-4F73-88E9-1458DA4E7B42}" srcOrd="5" destOrd="0" presId="urn:microsoft.com/office/officeart/2005/8/layout/radial5"/>
    <dgm:cxn modelId="{B2BE090C-9027-4ABC-8563-A62382F04072}" type="presParOf" srcId="{02FF05A6-C1C1-4F73-88E9-1458DA4E7B42}" destId="{65755F9F-06E6-4232-97DA-7348C24DBCA3}" srcOrd="0" destOrd="0" presId="urn:microsoft.com/office/officeart/2005/8/layout/radial5"/>
    <dgm:cxn modelId="{215D643D-3A56-4261-88CE-EA779754E9D6}" type="presParOf" srcId="{5FCD70C1-13EE-4095-9EDF-2399E2C63A48}" destId="{E273D95F-B781-462B-90AC-C88FE962C1E5}" srcOrd="6" destOrd="0" presId="urn:microsoft.com/office/officeart/2005/8/layout/radial5"/>
    <dgm:cxn modelId="{4AD1827C-636C-4CCA-8006-EA4A34DE98C2}" type="presParOf" srcId="{5FCD70C1-13EE-4095-9EDF-2399E2C63A48}" destId="{33E20979-D917-4352-A0C7-E3869CD10A02}" srcOrd="7" destOrd="0" presId="urn:microsoft.com/office/officeart/2005/8/layout/radial5"/>
    <dgm:cxn modelId="{A785A047-3322-47C6-9A84-F5612D03475E}" type="presParOf" srcId="{33E20979-D917-4352-A0C7-E3869CD10A02}" destId="{2AC9EB53-D1FC-4059-B73C-9C0963BFE6F1}" srcOrd="0" destOrd="0" presId="urn:microsoft.com/office/officeart/2005/8/layout/radial5"/>
    <dgm:cxn modelId="{161721C7-51B0-43D7-B8BD-66CF04D66DFD}" type="presParOf" srcId="{5FCD70C1-13EE-4095-9EDF-2399E2C63A48}" destId="{0814F064-8332-48F4-8EE0-0835AFCACB02}" srcOrd="8" destOrd="0" presId="urn:microsoft.com/office/officeart/2005/8/layout/radial5"/>
    <dgm:cxn modelId="{B78A01B5-9FCD-4AC5-8717-AA6778A75510}" type="presParOf" srcId="{5FCD70C1-13EE-4095-9EDF-2399E2C63A48}" destId="{E6242713-6B33-400F-8057-971D170B94DF}" srcOrd="9" destOrd="0" presId="urn:microsoft.com/office/officeart/2005/8/layout/radial5"/>
    <dgm:cxn modelId="{69CB8D10-3069-48F3-B5AF-D78E970F3260}" type="presParOf" srcId="{E6242713-6B33-400F-8057-971D170B94DF}" destId="{A3EE7C59-831B-4AF7-8BC0-2F8D660C8F0B}" srcOrd="0" destOrd="0" presId="urn:microsoft.com/office/officeart/2005/8/layout/radial5"/>
    <dgm:cxn modelId="{73FB09E7-7D98-46C9-9774-338F39F97AF6}" type="presParOf" srcId="{5FCD70C1-13EE-4095-9EDF-2399E2C63A48}" destId="{B43CE99D-3F60-4070-AAE6-233A40A7F8DB}" srcOrd="10" destOrd="0" presId="urn:microsoft.com/office/officeart/2005/8/layout/radial5"/>
  </dgm:cxnLst>
  <dgm:bg>
    <a:solidFill>
      <a:schemeClr val="accent6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BE0922-1259-4823-B02D-339132A5D77E}">
      <dsp:nvSpPr>
        <dsp:cNvPr id="0" name=""/>
        <dsp:cNvSpPr/>
      </dsp:nvSpPr>
      <dsp:spPr>
        <a:xfrm>
          <a:off x="2706591" y="2054423"/>
          <a:ext cx="2817279" cy="91832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5000" kern="1200"/>
        </a:p>
      </dsp:txBody>
      <dsp:txXfrm>
        <a:off x="2751420" y="2099252"/>
        <a:ext cx="2727621" cy="828667"/>
      </dsp:txXfrm>
    </dsp:sp>
    <dsp:sp modelId="{364CF8E2-C265-45F6-89F1-A75188DB23FE}">
      <dsp:nvSpPr>
        <dsp:cNvPr id="0" name=""/>
        <dsp:cNvSpPr/>
      </dsp:nvSpPr>
      <dsp:spPr>
        <a:xfrm rot="16452137">
          <a:off x="3987665" y="1570720"/>
          <a:ext cx="358700" cy="476135"/>
        </a:xfrm>
        <a:prstGeom prst="notchedRightArrow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2000" kern="1200"/>
        </a:p>
      </dsp:txBody>
      <dsp:txXfrm>
        <a:off x="4037527" y="1719607"/>
        <a:ext cx="251090" cy="285681"/>
      </dsp:txXfrm>
    </dsp:sp>
    <dsp:sp modelId="{10D63363-FFB7-4018-9903-EA6495333650}">
      <dsp:nvSpPr>
        <dsp:cNvPr id="0" name=""/>
        <dsp:cNvSpPr/>
      </dsp:nvSpPr>
      <dsp:spPr>
        <a:xfrm>
          <a:off x="3000396" y="-71433"/>
          <a:ext cx="2490496" cy="1620176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6500" kern="1200"/>
        </a:p>
      </dsp:txBody>
      <dsp:txXfrm>
        <a:off x="3079486" y="7657"/>
        <a:ext cx="2332316" cy="1461996"/>
      </dsp:txXfrm>
    </dsp:sp>
    <dsp:sp modelId="{5FE32401-BFFE-4DBD-8A32-ADE8835983D5}">
      <dsp:nvSpPr>
        <dsp:cNvPr id="0" name=""/>
        <dsp:cNvSpPr/>
      </dsp:nvSpPr>
      <dsp:spPr>
        <a:xfrm rot="1650657">
          <a:off x="4694102" y="3061588"/>
          <a:ext cx="626836" cy="405176"/>
        </a:xfrm>
        <a:prstGeom prst="notchedRightArrow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700" kern="1200"/>
        </a:p>
      </dsp:txBody>
      <dsp:txXfrm>
        <a:off x="4700974" y="3114549"/>
        <a:ext cx="505283" cy="243106"/>
      </dsp:txXfrm>
    </dsp:sp>
    <dsp:sp modelId="{91117CF9-704B-4BD2-A6AA-978C2943D8FD}">
      <dsp:nvSpPr>
        <dsp:cNvPr id="0" name=""/>
        <dsp:cNvSpPr/>
      </dsp:nvSpPr>
      <dsp:spPr>
        <a:xfrm>
          <a:off x="5401806" y="2823661"/>
          <a:ext cx="2709154" cy="2130929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6500" kern="1200"/>
        </a:p>
      </dsp:txBody>
      <dsp:txXfrm>
        <a:off x="5505829" y="2927684"/>
        <a:ext cx="2501108" cy="1922883"/>
      </dsp:txXfrm>
    </dsp:sp>
    <dsp:sp modelId="{02FF05A6-C1C1-4F73-88E9-1458DA4E7B42}">
      <dsp:nvSpPr>
        <dsp:cNvPr id="0" name=""/>
        <dsp:cNvSpPr/>
      </dsp:nvSpPr>
      <dsp:spPr>
        <a:xfrm rot="20320502">
          <a:off x="5457972" y="1474835"/>
          <a:ext cx="690710" cy="476135"/>
        </a:xfrm>
        <a:prstGeom prst="notchedRightArrow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2000" kern="1200"/>
        </a:p>
      </dsp:txBody>
      <dsp:txXfrm>
        <a:off x="5462862" y="1596034"/>
        <a:ext cx="547870" cy="285681"/>
      </dsp:txXfrm>
    </dsp:sp>
    <dsp:sp modelId="{E273D95F-B781-462B-90AC-C88FE962C1E5}">
      <dsp:nvSpPr>
        <dsp:cNvPr id="0" name=""/>
        <dsp:cNvSpPr/>
      </dsp:nvSpPr>
      <dsp:spPr>
        <a:xfrm>
          <a:off x="6182131" y="220723"/>
          <a:ext cx="1915492" cy="2224168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6500" kern="1200"/>
        </a:p>
      </dsp:txBody>
      <dsp:txXfrm>
        <a:off x="6275638" y="314230"/>
        <a:ext cx="1728478" cy="2037154"/>
      </dsp:txXfrm>
    </dsp:sp>
    <dsp:sp modelId="{33E20979-D917-4352-A0C7-E3869CD10A02}">
      <dsp:nvSpPr>
        <dsp:cNvPr id="0" name=""/>
        <dsp:cNvSpPr/>
      </dsp:nvSpPr>
      <dsp:spPr>
        <a:xfrm rot="8822161">
          <a:off x="2238913" y="2579984"/>
          <a:ext cx="435927" cy="562992"/>
        </a:xfrm>
        <a:prstGeom prst="notchedRightArrow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2400" kern="1200"/>
        </a:p>
      </dsp:txBody>
      <dsp:txXfrm rot="10800000">
        <a:off x="2359164" y="2657003"/>
        <a:ext cx="305149" cy="337796"/>
      </dsp:txXfrm>
    </dsp:sp>
    <dsp:sp modelId="{0814F064-8332-48F4-8EE0-0835AFCACB02}">
      <dsp:nvSpPr>
        <dsp:cNvPr id="0" name=""/>
        <dsp:cNvSpPr/>
      </dsp:nvSpPr>
      <dsp:spPr>
        <a:xfrm>
          <a:off x="0" y="3113967"/>
          <a:ext cx="3337008" cy="1972712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6500" kern="1200"/>
        </a:p>
      </dsp:txBody>
      <dsp:txXfrm>
        <a:off x="96300" y="3210267"/>
        <a:ext cx="3144408" cy="1780112"/>
      </dsp:txXfrm>
    </dsp:sp>
    <dsp:sp modelId="{E6242713-6B33-400F-8057-971D170B94DF}">
      <dsp:nvSpPr>
        <dsp:cNvPr id="0" name=""/>
        <dsp:cNvSpPr/>
      </dsp:nvSpPr>
      <dsp:spPr>
        <a:xfrm rot="12560357">
          <a:off x="2241037" y="2030267"/>
          <a:ext cx="495275" cy="314392"/>
        </a:xfrm>
        <a:prstGeom prst="notchedRightArrow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 rot="10800000">
        <a:off x="2329306" y="2116252"/>
        <a:ext cx="400957" cy="188636"/>
      </dsp:txXfrm>
    </dsp:sp>
    <dsp:sp modelId="{B43CE99D-3F60-4070-AAE6-233A40A7F8DB}">
      <dsp:nvSpPr>
        <dsp:cNvPr id="0" name=""/>
        <dsp:cNvSpPr/>
      </dsp:nvSpPr>
      <dsp:spPr>
        <a:xfrm>
          <a:off x="0" y="0"/>
          <a:ext cx="2710876" cy="1924749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glow rad="101600">
            <a:schemeClr val="accent3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6500" kern="1200"/>
        </a:p>
      </dsp:txBody>
      <dsp:txXfrm>
        <a:off x="93959" y="93959"/>
        <a:ext cx="2522958" cy="17368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E107-24C0-44E5-A6BD-A7C7D6358BE4}" type="datetimeFigureOut">
              <a:rPr lang="sl-SI" smtClean="0"/>
              <a:pPr/>
              <a:t>23. 02. 2022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1021-1046-491C-AA60-898CD9CEBA5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E107-24C0-44E5-A6BD-A7C7D6358BE4}" type="datetimeFigureOut">
              <a:rPr lang="sl-SI" smtClean="0"/>
              <a:pPr/>
              <a:t>23. 02. 2022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1021-1046-491C-AA60-898CD9CEBA5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E107-24C0-44E5-A6BD-A7C7D6358BE4}" type="datetimeFigureOut">
              <a:rPr lang="sl-SI" smtClean="0"/>
              <a:pPr/>
              <a:t>23. 02. 2022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1021-1046-491C-AA60-898CD9CEBA5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E107-24C0-44E5-A6BD-A7C7D6358BE4}" type="datetimeFigureOut">
              <a:rPr lang="sl-SI" smtClean="0"/>
              <a:pPr/>
              <a:t>23. 02. 2022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1021-1046-491C-AA60-898CD9CEBA5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E107-24C0-44E5-A6BD-A7C7D6358BE4}" type="datetimeFigureOut">
              <a:rPr lang="sl-SI" smtClean="0"/>
              <a:pPr/>
              <a:t>23. 02. 2022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1021-1046-491C-AA60-898CD9CEBA5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E107-24C0-44E5-A6BD-A7C7D6358BE4}" type="datetimeFigureOut">
              <a:rPr lang="sl-SI" smtClean="0"/>
              <a:pPr/>
              <a:t>23. 02. 2022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1021-1046-491C-AA60-898CD9CEBA5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E107-24C0-44E5-A6BD-A7C7D6358BE4}" type="datetimeFigureOut">
              <a:rPr lang="sl-SI" smtClean="0"/>
              <a:pPr/>
              <a:t>23. 02. 2022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1021-1046-491C-AA60-898CD9CEBA5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E107-24C0-44E5-A6BD-A7C7D6358BE4}" type="datetimeFigureOut">
              <a:rPr lang="sl-SI" smtClean="0"/>
              <a:pPr/>
              <a:t>23. 02. 2022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1021-1046-491C-AA60-898CD9CEBA5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E107-24C0-44E5-A6BD-A7C7D6358BE4}" type="datetimeFigureOut">
              <a:rPr lang="sl-SI" smtClean="0"/>
              <a:pPr/>
              <a:t>23. 02. 2022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1021-1046-491C-AA60-898CD9CEBA5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E107-24C0-44E5-A6BD-A7C7D6358BE4}" type="datetimeFigureOut">
              <a:rPr lang="sl-SI" smtClean="0"/>
              <a:pPr/>
              <a:t>23. 02. 2022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1021-1046-491C-AA60-898CD9CEBA5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E107-24C0-44E5-A6BD-A7C7D6358BE4}" type="datetimeFigureOut">
              <a:rPr lang="sl-SI" smtClean="0"/>
              <a:pPr/>
              <a:t>23. 02. 2022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01021-1046-491C-AA60-898CD9CEBA5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3E107-24C0-44E5-A6BD-A7C7D6358BE4}" type="datetimeFigureOut">
              <a:rPr lang="sl-SI" smtClean="0"/>
              <a:pPr/>
              <a:t>23. 02. 2022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01021-1046-491C-AA60-898CD9CEBA51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14348" y="1000108"/>
            <a:ext cx="7743852" cy="2600343"/>
          </a:xfrm>
        </p:spPr>
        <p:txBody>
          <a:bodyPr>
            <a:noAutofit/>
          </a:bodyPr>
          <a:lstStyle/>
          <a:p>
            <a:r>
              <a:rPr lang="sl-SI" sz="5400" b="1" dirty="0">
                <a:solidFill>
                  <a:srgbClr val="FF0000"/>
                </a:solidFill>
                <a:latin typeface="Algerian" pitchFamily="82" charset="0"/>
              </a:rPr>
              <a:t>TEDEN PISANJA Z ROKO 2022</a:t>
            </a:r>
            <a:br>
              <a:rPr lang="sl-SI" sz="5400" b="1" dirty="0">
                <a:solidFill>
                  <a:srgbClr val="FF0000"/>
                </a:solidFill>
                <a:latin typeface="Algerian" pitchFamily="82" charset="0"/>
              </a:rPr>
            </a:br>
            <a:r>
              <a:rPr lang="sl-SI" sz="1800" b="1" dirty="0">
                <a:solidFill>
                  <a:srgbClr val="FF0000"/>
                </a:solidFill>
                <a:latin typeface="Algerian" pitchFamily="82" charset="0"/>
              </a:rPr>
              <a:t>Društvo   radi   pišemo   z   roko</a:t>
            </a:r>
            <a:endParaRPr lang="sl-SI" sz="5400" b="1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3600" i="1" dirty="0">
                <a:solidFill>
                  <a:srgbClr val="002060"/>
                </a:solidFill>
                <a:latin typeface="Britannic Bold" pitchFamily="34" charset="0"/>
              </a:rPr>
              <a:t>PRVA OSNOVNA ŠOLA SLOVENJ GRADEC</a:t>
            </a:r>
          </a:p>
          <a:p>
            <a:r>
              <a:rPr lang="sl-SI" sz="2000" i="1" dirty="0">
                <a:solidFill>
                  <a:srgbClr val="002060"/>
                </a:solidFill>
                <a:latin typeface="Britannic Bold" pitchFamily="34" charset="0"/>
              </a:rPr>
              <a:t>OD 17. januarja do 11. februarja 2022</a:t>
            </a:r>
          </a:p>
          <a:p>
            <a:endParaRPr lang="sl-SI" sz="2000" i="1" dirty="0">
              <a:solidFill>
                <a:srgbClr val="002060"/>
              </a:solidFill>
              <a:latin typeface="Britannic Bold" pitchFamily="34" charset="0"/>
            </a:endParaRPr>
          </a:p>
          <a:p>
            <a:endParaRPr lang="sl-SI" sz="2000" i="1" dirty="0">
              <a:solidFill>
                <a:srgbClr val="002060"/>
              </a:solidFill>
              <a:latin typeface="Britannic Bold" pitchFamily="34" charset="0"/>
            </a:endParaRPr>
          </a:p>
        </p:txBody>
      </p:sp>
      <p:pic>
        <p:nvPicPr>
          <p:cNvPr id="5" name="Picture 2" descr="C:\Users\Marijana\Documents\PIŠEMO Z ROKO - 0d 17. 1. do 21. 1. 2022\Rada piš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2143117"/>
            <a:ext cx="1571636" cy="1864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400" b="1" dirty="0">
                <a:solidFill>
                  <a:srgbClr val="FF0000"/>
                </a:solidFill>
                <a:latin typeface="Algerian" pitchFamily="82" charset="0"/>
              </a:rPr>
              <a:t>ČRKA A IN ČRKA O</a:t>
            </a:r>
          </a:p>
        </p:txBody>
      </p:sp>
      <p:pic>
        <p:nvPicPr>
          <p:cNvPr id="4" name="Ograda vsebine 3" descr="5.a -Nikla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5457" t="4864" r="13471" b="2720"/>
          <a:stretch>
            <a:fillRect/>
          </a:stretch>
        </p:blipFill>
        <p:spPr>
          <a:xfrm rot="6239320">
            <a:off x="5305556" y="1054868"/>
            <a:ext cx="3000397" cy="4071965"/>
          </a:xfrm>
        </p:spPr>
      </p:pic>
      <p:pic>
        <p:nvPicPr>
          <p:cNvPr id="5" name="Slika 4" descr="Jure -5.a.jpg"/>
          <p:cNvPicPr>
            <a:picLocks noChangeAspect="1"/>
          </p:cNvPicPr>
          <p:nvPr/>
        </p:nvPicPr>
        <p:blipFill>
          <a:blip r:embed="rId3" cstate="print"/>
          <a:srcRect l="35937" t="7291" r="21093" b="2083"/>
          <a:stretch>
            <a:fillRect/>
          </a:stretch>
        </p:blipFill>
        <p:spPr>
          <a:xfrm rot="5400000">
            <a:off x="1194976" y="448042"/>
            <a:ext cx="2880000" cy="4555636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285720" y="5429264"/>
            <a:ext cx="4429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Če sta črki A in O odprti pomeni,</a:t>
            </a:r>
          </a:p>
          <a:p>
            <a:r>
              <a:rPr lang="sl-SI" b="1" dirty="0">
                <a:solidFill>
                  <a:srgbClr val="002060"/>
                </a:solidFill>
              </a:rPr>
              <a:t>da oseba težko zadrži skrivnosti.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7" name="Slika 6" descr="Nina -5.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169566" y="3669508"/>
            <a:ext cx="2447942" cy="350046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400" b="1" dirty="0">
                <a:solidFill>
                  <a:srgbClr val="FF0000"/>
                </a:solidFill>
                <a:latin typeface="Algerian" pitchFamily="82" charset="0"/>
              </a:rPr>
              <a:t>ČRKA A IN ČRKA O</a:t>
            </a:r>
          </a:p>
        </p:txBody>
      </p:sp>
      <p:pic>
        <p:nvPicPr>
          <p:cNvPr id="4" name="Ograda vsebine 3" descr="Lori -5.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1497" t="2648" r="6291"/>
          <a:stretch>
            <a:fillRect/>
          </a:stretch>
        </p:blipFill>
        <p:spPr>
          <a:xfrm rot="5400000">
            <a:off x="4665599" y="2049517"/>
            <a:ext cx="4433270" cy="4191840"/>
          </a:xfrm>
        </p:spPr>
      </p:pic>
      <p:pic>
        <p:nvPicPr>
          <p:cNvPr id="5" name="Slika 4" descr="Neža -5.a.jpg"/>
          <p:cNvPicPr>
            <a:picLocks noChangeAspect="1"/>
          </p:cNvPicPr>
          <p:nvPr/>
        </p:nvPicPr>
        <p:blipFill>
          <a:blip r:embed="rId3" cstate="print"/>
          <a:srcRect l="38281" t="3124" r="17968"/>
          <a:stretch>
            <a:fillRect/>
          </a:stretch>
        </p:blipFill>
        <p:spPr>
          <a:xfrm rot="5400000">
            <a:off x="1165710" y="548746"/>
            <a:ext cx="2880000" cy="4782857"/>
          </a:xfrm>
          <a:prstGeom prst="rect">
            <a:avLst/>
          </a:prstGeom>
        </p:spPr>
      </p:pic>
      <p:pic>
        <p:nvPicPr>
          <p:cNvPr id="6" name="Slika 5" descr="Val -5.a.jpg"/>
          <p:cNvPicPr>
            <a:picLocks noChangeAspect="1"/>
          </p:cNvPicPr>
          <p:nvPr/>
        </p:nvPicPr>
        <p:blipFill>
          <a:blip r:embed="rId4" cstate="print"/>
          <a:srcRect l="24219" r="20502"/>
          <a:stretch>
            <a:fillRect/>
          </a:stretch>
        </p:blipFill>
        <p:spPr>
          <a:xfrm rot="4967977">
            <a:off x="848257" y="3301602"/>
            <a:ext cx="2612164" cy="35809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400" b="1" dirty="0">
                <a:solidFill>
                  <a:srgbClr val="FF0000"/>
                </a:solidFill>
                <a:latin typeface="Algerian" pitchFamily="82" charset="0"/>
              </a:rPr>
              <a:t>ČRKA C</a:t>
            </a:r>
          </a:p>
        </p:txBody>
      </p:sp>
      <p:pic>
        <p:nvPicPr>
          <p:cNvPr id="4" name="Ograda vsebine 3" descr="Fant piše-2.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2428868"/>
            <a:ext cx="3240000" cy="2430000"/>
          </a:xfrm>
        </p:spPr>
      </p:pic>
      <p:pic>
        <p:nvPicPr>
          <p:cNvPr id="5" name="Slika 4" descr="2.b tabla.jpg"/>
          <p:cNvPicPr>
            <a:picLocks noChangeAspect="1"/>
          </p:cNvPicPr>
          <p:nvPr/>
        </p:nvPicPr>
        <p:blipFill>
          <a:blip r:embed="rId3" cstate="print"/>
          <a:srcRect r="4167" b="11458"/>
          <a:stretch>
            <a:fillRect/>
          </a:stretch>
        </p:blipFill>
        <p:spPr>
          <a:xfrm>
            <a:off x="714348" y="1643050"/>
            <a:ext cx="3960000" cy="4878259"/>
          </a:xfrm>
          <a:prstGeom prst="rect">
            <a:avLst/>
          </a:prstGeom>
        </p:spPr>
      </p:pic>
      <p:pic>
        <p:nvPicPr>
          <p:cNvPr id="6" name="Slika 5" descr="2. b zapadlo.jpg"/>
          <p:cNvPicPr>
            <a:picLocks noChangeAspect="1"/>
          </p:cNvPicPr>
          <p:nvPr/>
        </p:nvPicPr>
        <p:blipFill>
          <a:blip r:embed="rId4" cstate="print"/>
          <a:srcRect l="4410" t="1654" r="7395" b="12356"/>
          <a:stretch>
            <a:fillRect/>
          </a:stretch>
        </p:blipFill>
        <p:spPr>
          <a:xfrm rot="629074">
            <a:off x="5610232" y="2983512"/>
            <a:ext cx="2673288" cy="3475274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5072066" y="1500174"/>
            <a:ext cx="3500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70C0"/>
                </a:solidFill>
              </a:rPr>
              <a:t>Če je črka C odprta pomeni, da je oseba zaupljiva in družabna.</a:t>
            </a:r>
          </a:p>
          <a:p>
            <a:r>
              <a:rPr lang="sl-SI" b="1" dirty="0">
                <a:solidFill>
                  <a:srgbClr val="0070C0"/>
                </a:solidFill>
              </a:rPr>
              <a:t>V nasprotnem primeru pa oseba ne zaupa ljudem – je nezaupljiva.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FF0000"/>
                </a:solidFill>
                <a:latin typeface="Algerian" pitchFamily="82" charset="0"/>
              </a:rPr>
              <a:t>KAKŠNA OSEBA JE NAPISALA SPODNJA BESEDILA?</a:t>
            </a:r>
          </a:p>
        </p:txBody>
      </p:sp>
      <p:pic>
        <p:nvPicPr>
          <p:cNvPr id="4" name="Ograda vsebine 3" descr="4.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00562" y="1643050"/>
            <a:ext cx="4268402" cy="5214950"/>
          </a:xfrm>
        </p:spPr>
      </p:pic>
      <p:pic>
        <p:nvPicPr>
          <p:cNvPr id="5" name="Slika 4" descr="Aljaž, Franci, Liam -4.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571612"/>
            <a:ext cx="3643306" cy="52863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Autofit/>
          </a:bodyPr>
          <a:lstStyle/>
          <a:p>
            <a:r>
              <a:rPr lang="sl-SI" sz="3200" b="1" dirty="0">
                <a:solidFill>
                  <a:srgbClr val="FF0000"/>
                </a:solidFill>
                <a:latin typeface="Algerian" pitchFamily="82" charset="0"/>
              </a:rPr>
              <a:t>PISAVA JE ODVISNA OD DELA DNEVA IN TRENUTNEGA ČUSTVENEGA RAZPOLOŽENJA. </a:t>
            </a:r>
          </a:p>
        </p:txBody>
      </p:sp>
      <p:pic>
        <p:nvPicPr>
          <p:cNvPr id="4" name="Ograda vsebine 3" descr="Skupinska...Sele...1. 2.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571612"/>
            <a:ext cx="6034617" cy="4525963"/>
          </a:xfrm>
        </p:spPr>
      </p:pic>
      <p:sp>
        <p:nvSpPr>
          <p:cNvPr id="5" name="PoljeZBesedilom 4"/>
          <p:cNvSpPr txBox="1"/>
          <p:nvPr/>
        </p:nvSpPr>
        <p:spPr>
          <a:xfrm>
            <a:off x="6643702" y="1857364"/>
            <a:ext cx="22860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2800" dirty="0">
              <a:solidFill>
                <a:srgbClr val="002060"/>
              </a:solidFill>
            </a:endParaRPr>
          </a:p>
          <a:p>
            <a:endParaRPr lang="sl-SI" sz="2800" dirty="0">
              <a:solidFill>
                <a:srgbClr val="002060"/>
              </a:solidFill>
            </a:endParaRPr>
          </a:p>
          <a:p>
            <a:r>
              <a:rPr lang="sl-SI" sz="2800" dirty="0">
                <a:solidFill>
                  <a:srgbClr val="002060"/>
                </a:solidFill>
              </a:rPr>
              <a:t>Teden pisanja z roko je bil zabaven in sproščujoč…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FF0000"/>
                </a:solidFill>
                <a:latin typeface="Algerian" pitchFamily="82" charset="0"/>
              </a:rPr>
              <a:t>PISANJE Z ROKO NI LE MOTORIČNA SPRETNOST, TEMVEČ TUDI MISELNA.</a:t>
            </a:r>
          </a:p>
        </p:txBody>
      </p:sp>
      <p:pic>
        <p:nvPicPr>
          <p:cNvPr id="4" name="Ograda vsebine 3" descr="Bolnišnični oddele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480873">
            <a:off x="401988" y="1761730"/>
            <a:ext cx="3960000" cy="2970000"/>
          </a:xfrm>
        </p:spPr>
      </p:pic>
      <p:sp>
        <p:nvSpPr>
          <p:cNvPr id="5" name="PoljeZBesedilom 4"/>
          <p:cNvSpPr txBox="1"/>
          <p:nvPr/>
        </p:nvSpPr>
        <p:spPr>
          <a:xfrm>
            <a:off x="6858016" y="2071678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 bolnišnici</a:t>
            </a:r>
          </a:p>
        </p:txBody>
      </p:sp>
      <p:pic>
        <p:nvPicPr>
          <p:cNvPr id="6" name="Slika 5" descr="Bolnica -kaj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15015">
            <a:off x="5733601" y="1716300"/>
            <a:ext cx="2880000" cy="3840000"/>
          </a:xfrm>
          <a:prstGeom prst="rect">
            <a:avLst/>
          </a:prstGeom>
        </p:spPr>
      </p:pic>
      <p:pic>
        <p:nvPicPr>
          <p:cNvPr id="7" name="Slika 6" descr="Bolnica -Lan.jpg"/>
          <p:cNvPicPr>
            <a:picLocks noChangeAspect="1"/>
          </p:cNvPicPr>
          <p:nvPr/>
        </p:nvPicPr>
        <p:blipFill>
          <a:blip r:embed="rId4" cstate="print"/>
          <a:srcRect l="8333" t="37500" r="11111" b="13541"/>
          <a:stretch>
            <a:fillRect/>
          </a:stretch>
        </p:blipFill>
        <p:spPr>
          <a:xfrm>
            <a:off x="2500298" y="3940759"/>
            <a:ext cx="3600000" cy="291724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Algerian" pitchFamily="82" charset="0"/>
              </a:rPr>
              <a:t>PISANJE POMAGA MOŽGANOM, DA SI ZAPOMNIJO VEČ SNOVI </a:t>
            </a:r>
          </a:p>
        </p:txBody>
      </p:sp>
      <p:pic>
        <p:nvPicPr>
          <p:cNvPr id="4" name="Ograda vsebine 3" descr="Dragi Niko -5.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6188062" y="1812938"/>
            <a:ext cx="2880000" cy="2540224"/>
          </a:xfrm>
        </p:spPr>
      </p:pic>
      <p:pic>
        <p:nvPicPr>
          <p:cNvPr id="5" name="Slika 4" descr="Aksel -5.b.jpg"/>
          <p:cNvPicPr>
            <a:picLocks noChangeAspect="1"/>
          </p:cNvPicPr>
          <p:nvPr/>
        </p:nvPicPr>
        <p:blipFill>
          <a:blip r:embed="rId3" cstate="print"/>
          <a:srcRect t="4749" r="8718"/>
          <a:stretch>
            <a:fillRect/>
          </a:stretch>
        </p:blipFill>
        <p:spPr>
          <a:xfrm rot="5400000">
            <a:off x="3214678" y="1928802"/>
            <a:ext cx="3286148" cy="2571768"/>
          </a:xfrm>
          <a:prstGeom prst="rect">
            <a:avLst/>
          </a:prstGeom>
        </p:spPr>
      </p:pic>
      <p:pic>
        <p:nvPicPr>
          <p:cNvPr id="6" name="Slika 5" descr="Laura -5.b.jpg"/>
          <p:cNvPicPr>
            <a:picLocks noChangeAspect="1"/>
          </p:cNvPicPr>
          <p:nvPr/>
        </p:nvPicPr>
        <p:blipFill>
          <a:blip r:embed="rId4" cstate="print"/>
          <a:srcRect t="8332" r="18749"/>
          <a:stretch>
            <a:fillRect/>
          </a:stretch>
        </p:blipFill>
        <p:spPr>
          <a:xfrm rot="5400000">
            <a:off x="250803" y="1820843"/>
            <a:ext cx="3240000" cy="2741538"/>
          </a:xfrm>
          <a:prstGeom prst="rect">
            <a:avLst/>
          </a:prstGeom>
        </p:spPr>
      </p:pic>
      <p:pic>
        <p:nvPicPr>
          <p:cNvPr id="7" name="Slika 6" descr="Maja -5.b.jpg"/>
          <p:cNvPicPr>
            <a:picLocks noChangeAspect="1"/>
          </p:cNvPicPr>
          <p:nvPr/>
        </p:nvPicPr>
        <p:blipFill>
          <a:blip r:embed="rId5" cstate="print"/>
          <a:srcRect l="14468" t="2985" r="10485"/>
          <a:stretch>
            <a:fillRect/>
          </a:stretch>
        </p:blipFill>
        <p:spPr>
          <a:xfrm rot="5867227">
            <a:off x="5964347" y="4540456"/>
            <a:ext cx="2215966" cy="2148457"/>
          </a:xfrm>
          <a:prstGeom prst="rect">
            <a:avLst/>
          </a:prstGeom>
        </p:spPr>
      </p:pic>
      <p:pic>
        <p:nvPicPr>
          <p:cNvPr id="8" name="Slika 7" descr="Lara -5.5.jpg"/>
          <p:cNvPicPr>
            <a:picLocks noChangeAspect="1"/>
          </p:cNvPicPr>
          <p:nvPr/>
        </p:nvPicPr>
        <p:blipFill>
          <a:blip r:embed="rId6" cstate="print"/>
          <a:srcRect t="7395" r="8223"/>
          <a:stretch>
            <a:fillRect/>
          </a:stretch>
        </p:blipFill>
        <p:spPr>
          <a:xfrm rot="5843929">
            <a:off x="3055079" y="4418489"/>
            <a:ext cx="2643182" cy="2000264"/>
          </a:xfrm>
          <a:prstGeom prst="rect">
            <a:avLst/>
          </a:prstGeom>
        </p:spPr>
      </p:pic>
      <p:pic>
        <p:nvPicPr>
          <p:cNvPr id="9" name="Slika 8" descr="zoja -5.b.jpg"/>
          <p:cNvPicPr>
            <a:picLocks noChangeAspect="1"/>
          </p:cNvPicPr>
          <p:nvPr/>
        </p:nvPicPr>
        <p:blipFill>
          <a:blip r:embed="rId7" cstate="print"/>
          <a:srcRect l="33028" t="781"/>
          <a:stretch>
            <a:fillRect/>
          </a:stretch>
        </p:blipFill>
        <p:spPr>
          <a:xfrm rot="5821117">
            <a:off x="1074205" y="4698319"/>
            <a:ext cx="1928802" cy="21431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600" b="1" dirty="0">
                <a:solidFill>
                  <a:srgbClr val="FF0000"/>
                </a:solidFill>
                <a:latin typeface="Algerian" pitchFamily="82" charset="0"/>
              </a:rPr>
              <a:t>KO PIŠEMO Z ROKO, SMO BOLJ OSREDOTOČENI, IZBOLJŠUJEMO SPOMIN</a:t>
            </a:r>
          </a:p>
        </p:txBody>
      </p:sp>
      <p:pic>
        <p:nvPicPr>
          <p:cNvPr id="4" name="Ograda vsebine 3" descr="Izdelk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86380" y="1714488"/>
            <a:ext cx="3394472" cy="4525963"/>
          </a:xfrm>
        </p:spPr>
      </p:pic>
      <p:pic>
        <p:nvPicPr>
          <p:cNvPr id="5" name="Slika 4" descr="Pišemo - 1., 2. r - Se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903720" y="1882307"/>
            <a:ext cx="3708000" cy="4943999"/>
          </a:xfrm>
          <a:prstGeom prst="rect">
            <a:avLst/>
          </a:prstGeom>
        </p:spPr>
      </p:pic>
      <p:sp>
        <p:nvSpPr>
          <p:cNvPr id="11" name="PoljeZBesedilom 10"/>
          <p:cNvSpPr txBox="1"/>
          <p:nvPr/>
        </p:nvSpPr>
        <p:spPr>
          <a:xfrm>
            <a:off x="285720" y="1571612"/>
            <a:ext cx="3786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>
                <a:solidFill>
                  <a:srgbClr val="002060"/>
                </a:solidFill>
              </a:rPr>
              <a:t>Morda se za tipkovnico lahko skrijemo, pisanje na roko pa tega ne dopušča</a:t>
            </a:r>
            <a:r>
              <a:rPr lang="sl-SI" dirty="0"/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br>
              <a:rPr lang="sl-SI" i="1" dirty="0"/>
            </a:br>
            <a:r>
              <a:rPr lang="sl-SI" b="1" i="1" dirty="0">
                <a:solidFill>
                  <a:srgbClr val="FF0000"/>
                </a:solidFill>
              </a:rPr>
              <a:t>TUDI PRVOŠOLCI ŽE PIŠEMO Z MISELNIMI VZORCI</a:t>
            </a:r>
          </a:p>
        </p:txBody>
      </p:sp>
      <p:graphicFrame>
        <p:nvGraphicFramePr>
          <p:cNvPr id="4" name="Ograda vsebine 3"/>
          <p:cNvGraphicFramePr>
            <a:graphicFrameLocks noGrp="1"/>
          </p:cNvGraphicFramePr>
          <p:nvPr>
            <p:ph idx="1"/>
          </p:nvPr>
        </p:nvGraphicFramePr>
        <p:xfrm>
          <a:off x="428596" y="1571612"/>
          <a:ext cx="8229600" cy="4954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KOLIKO TRUDA JE POTREBNO VLOŽITI V ZAPIS ALI SPOROČILO?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14488"/>
            <a:ext cx="7686675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b="1" dirty="0">
                <a:solidFill>
                  <a:srgbClr val="FF0000"/>
                </a:solidFill>
                <a:latin typeface="Algerian" pitchFamily="82" charset="0"/>
              </a:rPr>
              <a:t>KAJ PISAVA POVE O TEBI?</a:t>
            </a:r>
          </a:p>
        </p:txBody>
      </p:sp>
      <p:pic>
        <p:nvPicPr>
          <p:cNvPr id="2051" name="Picture 3" descr="C:\Users\Marijana\Documents\PIŠEMO Z ROKO - 0d 17. 1. do 21. 1. 2022\Sele - 3.,4.r -pism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460" t="5162" r="17351"/>
          <a:stretch>
            <a:fillRect/>
          </a:stretch>
        </p:blipFill>
        <p:spPr bwMode="auto">
          <a:xfrm rot="5400000">
            <a:off x="5245710" y="1816726"/>
            <a:ext cx="3786214" cy="3581737"/>
          </a:xfrm>
          <a:prstGeom prst="rect">
            <a:avLst/>
          </a:prstGeom>
          <a:noFill/>
        </p:spPr>
      </p:pic>
      <p:pic>
        <p:nvPicPr>
          <p:cNvPr id="2052" name="Picture 4" descr="C:\Users\Marijana\Documents\PIŠEMO Z ROKO - 0d 17. 1. do 21. 1. 2022\Sele - 1., 2.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287000" y="-16383000"/>
            <a:ext cx="1800000" cy="2400000"/>
          </a:xfrm>
          <a:prstGeom prst="rect">
            <a:avLst/>
          </a:prstGeom>
          <a:noFill/>
        </p:spPr>
      </p:pic>
      <p:pic>
        <p:nvPicPr>
          <p:cNvPr id="2053" name="Picture 5" descr="C:\Users\Marijana\Documents\PIŠEMO Z ROKO - 0d 17. 1. do 21. 1. 2022\Sele - 1., 2.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287000" y="-16383000"/>
            <a:ext cx="3078000" cy="4104000"/>
          </a:xfrm>
          <a:prstGeom prst="rect">
            <a:avLst/>
          </a:prstGeom>
          <a:noFill/>
        </p:spPr>
      </p:pic>
      <p:pic>
        <p:nvPicPr>
          <p:cNvPr id="2054" name="Picture 6" descr="C:\Users\Marijana\Documents\PIŠEMO Z ROKO - 0d 17. 1. do 21. 1. 2022\Sele - 1., 2.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287000" y="-16383000"/>
            <a:ext cx="1980000" cy="2640000"/>
          </a:xfrm>
          <a:prstGeom prst="rect">
            <a:avLst/>
          </a:prstGeom>
          <a:noFill/>
        </p:spPr>
      </p:pic>
      <p:pic>
        <p:nvPicPr>
          <p:cNvPr id="11" name="Slika 10" descr="Sele - 1., 2.r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1714487"/>
            <a:ext cx="2928958" cy="3905277"/>
          </a:xfrm>
          <a:prstGeom prst="rect">
            <a:avLst/>
          </a:prstGeom>
        </p:spPr>
      </p:pic>
      <p:pic>
        <p:nvPicPr>
          <p:cNvPr id="8" name="Ograda vsebine 3" descr="Pisana abeceda -3.b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7554" y="3929065"/>
            <a:ext cx="1928826" cy="2571769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3500430" y="1714488"/>
            <a:ext cx="1714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>
                <a:solidFill>
                  <a:srgbClr val="0070C0"/>
                </a:solidFill>
              </a:rPr>
              <a:t>OD PREDOPISMENJEVALNIH VAJ DO PISANIIH ČRK 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FF0000"/>
                </a:solidFill>
                <a:latin typeface="Algerian" pitchFamily="82" charset="0"/>
              </a:rPr>
              <a:t>PIŠEMO POKONČNO, RAVNO, VZPOREDNO S PREJŠNJO VRSTICO</a:t>
            </a:r>
          </a:p>
        </p:txBody>
      </p:sp>
      <p:pic>
        <p:nvPicPr>
          <p:cNvPr id="4" name="Ograda vsebine 3" descr="hana -6-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688159" y="4027089"/>
            <a:ext cx="2339154" cy="2857488"/>
          </a:xfrm>
        </p:spPr>
      </p:pic>
      <p:pic>
        <p:nvPicPr>
          <p:cNvPr id="5" name="Slika 4" descr="Ema -6.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861292" y="4640170"/>
            <a:ext cx="1779374" cy="1643050"/>
          </a:xfrm>
          <a:prstGeom prst="rect">
            <a:avLst/>
          </a:prstGeom>
        </p:spPr>
      </p:pic>
      <p:pic>
        <p:nvPicPr>
          <p:cNvPr id="6" name="Slika 5" descr="Lili -6.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5143504" y="1643050"/>
            <a:ext cx="3429024" cy="2571768"/>
          </a:xfrm>
          <a:prstGeom prst="rect">
            <a:avLst/>
          </a:prstGeom>
        </p:spPr>
      </p:pic>
      <p:pic>
        <p:nvPicPr>
          <p:cNvPr id="7" name="Slika 6" descr="Rok -6.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901860" y="4384496"/>
            <a:ext cx="1714539" cy="2089563"/>
          </a:xfrm>
          <a:prstGeom prst="rect">
            <a:avLst/>
          </a:prstGeom>
        </p:spPr>
      </p:pic>
      <p:pic>
        <p:nvPicPr>
          <p:cNvPr id="8" name="Slika 7" descr="Anika -6.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428596" y="1571612"/>
            <a:ext cx="4405312" cy="265498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i="1" dirty="0">
                <a:solidFill>
                  <a:srgbClr val="FF0000"/>
                </a:solidFill>
                <a:latin typeface="Algerian" pitchFamily="82" charset="0"/>
              </a:rPr>
              <a:t>PISANJE Z ROKO VELJA ZA PRAVI IZZIV ZA MOŽGANE</a:t>
            </a:r>
          </a:p>
        </p:txBody>
      </p:sp>
      <p:pic>
        <p:nvPicPr>
          <p:cNvPr id="6" name="Ograda vsebine 3" descr="Miha, Žiga, Maj -4.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1643050"/>
            <a:ext cx="3394472" cy="4525963"/>
          </a:xfrm>
          <a:prstGeom prst="rect">
            <a:avLst/>
          </a:prstGeom>
        </p:spPr>
      </p:pic>
      <p:pic>
        <p:nvPicPr>
          <p:cNvPr id="10" name="Ograda vsebine 7" descr="Gaber, Enej, Filip -4.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1472" y="1643050"/>
            <a:ext cx="3395511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FF0000"/>
                </a:solidFill>
                <a:latin typeface="Algerian" pitchFamily="82" charset="0"/>
              </a:rPr>
              <a:t>TEŽKO ZAPIŠEMO NEKAJ, ČESAR NE MISLIMO</a:t>
            </a:r>
          </a:p>
        </p:txBody>
      </p:sp>
      <p:pic>
        <p:nvPicPr>
          <p:cNvPr id="9" name="Picture 2" descr="C:\Users\Marijana\Documents\PIŠEMO Z ROKO - 0d 17. 1. do 21. 1. 2022\Kaja, 2.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56454">
            <a:off x="453022" y="2016142"/>
            <a:ext cx="3394472" cy="4525963"/>
          </a:xfrm>
          <a:prstGeom prst="rect">
            <a:avLst/>
          </a:prstGeom>
          <a:noFill/>
        </p:spPr>
      </p:pic>
      <p:pic>
        <p:nvPicPr>
          <p:cNvPr id="13" name="Ograda vsebine 12" descr="1.B razred (2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8202" t="560" r="13667"/>
          <a:stretch>
            <a:fillRect/>
          </a:stretch>
        </p:blipFill>
        <p:spPr>
          <a:xfrm rot="5400000">
            <a:off x="3804954" y="2225046"/>
            <a:ext cx="5400000" cy="386590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b="1" dirty="0">
                <a:solidFill>
                  <a:srgbClr val="FF0000"/>
                </a:solidFill>
                <a:latin typeface="Algerian" pitchFamily="82" charset="0"/>
              </a:rPr>
              <a:t>DOVOLIMO SI OB PISANJU TUDI KAJ NARISATI</a:t>
            </a:r>
          </a:p>
        </p:txBody>
      </p:sp>
      <p:pic>
        <p:nvPicPr>
          <p:cNvPr id="3074" name="Picture 2" descr="C:\Users\Marijana\Documents\PIŠEMO Z ROKO - 0d 17. 1. do 21. 1. 2022\Sele - 1., 2.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87000" y="-16383000"/>
            <a:ext cx="1800000" cy="2400000"/>
          </a:xfrm>
          <a:prstGeom prst="rect">
            <a:avLst/>
          </a:prstGeom>
          <a:noFill/>
        </p:spPr>
      </p:pic>
      <p:pic>
        <p:nvPicPr>
          <p:cNvPr id="3075" name="Picture 3" descr="C:\Users\Marijana\Documents\PIŠEMO Z ROKO - 0d 17. 1. do 21. 1. 2022\Sele - 1., 2.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87000" y="-16383000"/>
            <a:ext cx="1800000" cy="2400000"/>
          </a:xfrm>
          <a:prstGeom prst="rect">
            <a:avLst/>
          </a:prstGeom>
          <a:noFill/>
        </p:spPr>
      </p:pic>
      <p:pic>
        <p:nvPicPr>
          <p:cNvPr id="8" name="Ograda vsebine 7" descr="Karin -3.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6080606">
            <a:off x="4083183" y="2507270"/>
            <a:ext cx="4170205" cy="3293937"/>
          </a:xfrm>
        </p:spPr>
      </p:pic>
      <p:pic>
        <p:nvPicPr>
          <p:cNvPr id="9" name="Slika 8" descr="Prijateljici Julij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060716">
            <a:off x="183054" y="2578717"/>
            <a:ext cx="4526868" cy="3425386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7072330" y="1000108"/>
            <a:ext cx="1857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>
                <a:solidFill>
                  <a:srgbClr val="002060"/>
                </a:solidFill>
              </a:rPr>
              <a:t>To ohranja koncentracijo in lažje sledimo pouku.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FF0000"/>
                </a:solidFill>
                <a:latin typeface="Algerian" pitchFamily="82" charset="0"/>
              </a:rPr>
              <a:t>OHRANJAJMO PISANJE Z ROKO</a:t>
            </a:r>
          </a:p>
        </p:txBody>
      </p:sp>
      <p:pic>
        <p:nvPicPr>
          <p:cNvPr id="5" name="Ograda vsebine 3" descr="6.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1857364"/>
            <a:ext cx="3975462" cy="4725595"/>
          </a:xfrm>
          <a:prstGeom prst="rect">
            <a:avLst/>
          </a:prstGeom>
        </p:spPr>
      </p:pic>
      <p:pic>
        <p:nvPicPr>
          <p:cNvPr id="7" name="Ograda vsebine 6" descr="Eva Šuler - 8.c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7664" t="10031" r="5919" b="11049"/>
          <a:stretch>
            <a:fillRect/>
          </a:stretch>
        </p:blipFill>
        <p:spPr>
          <a:xfrm rot="5400000">
            <a:off x="-321503" y="2250273"/>
            <a:ext cx="5214974" cy="3571900"/>
          </a:xfrm>
        </p:spPr>
      </p:pic>
      <p:sp>
        <p:nvSpPr>
          <p:cNvPr id="8" name="PoljeZBesedilom 7"/>
          <p:cNvSpPr txBox="1"/>
          <p:nvPr/>
        </p:nvSpPr>
        <p:spPr>
          <a:xfrm>
            <a:off x="4500562" y="1428736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>
                <a:solidFill>
                  <a:srgbClr val="FF0000"/>
                </a:solidFill>
              </a:rPr>
              <a:t>IZBERIMO PRAVO PISALO IN BODIMO POZORNI NA DRŽO TELESA.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600" b="1" dirty="0">
                <a:solidFill>
                  <a:srgbClr val="FF0000"/>
                </a:solidFill>
                <a:latin typeface="Algerian" pitchFamily="82" charset="0"/>
              </a:rPr>
              <a:t>PISANE ČRKE IMAJO NAKLON…MALO V DESNO, MALO V LEVO</a:t>
            </a:r>
          </a:p>
        </p:txBody>
      </p:sp>
      <p:pic>
        <p:nvPicPr>
          <p:cNvPr id="4" name="Ograda vsebine 3" descr="Veriga prijaznosti -3.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488" y="1685948"/>
            <a:ext cx="5891741" cy="4714860"/>
          </a:xfrm>
        </p:spPr>
      </p:pic>
      <p:pic>
        <p:nvPicPr>
          <p:cNvPr id="5" name="Slika 4" descr="Rada piše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00438"/>
            <a:ext cx="2196718" cy="2928957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571472" y="1571612"/>
            <a:ext cx="2000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latin typeface="Arial Narrow" pitchFamily="34" charset="0"/>
              </a:rPr>
              <a:t>Če so črke nagnjene v </a:t>
            </a:r>
            <a:r>
              <a:rPr lang="sl-SI" b="1" dirty="0">
                <a:solidFill>
                  <a:srgbClr val="FF0000"/>
                </a:solidFill>
                <a:latin typeface="Arial Narrow" pitchFamily="34" charset="0"/>
              </a:rPr>
              <a:t>DESNO,</a:t>
            </a:r>
            <a:r>
              <a:rPr lang="sl-SI" b="1" dirty="0">
                <a:latin typeface="Arial Narrow" pitchFamily="34" charset="0"/>
              </a:rPr>
              <a:t> pomeni, da oseba piše sporočilo z veseljem in navdušenjem.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200" b="1" dirty="0">
                <a:solidFill>
                  <a:srgbClr val="FF0000"/>
                </a:solidFill>
                <a:latin typeface="Algerian" pitchFamily="82" charset="0"/>
              </a:rPr>
              <a:t>ČE SO ČRKE NAGNJENE V LEVO POMENI, DA OSEBA PIŠE SPOROČILO S TEŽAVO IN V NJEM SKRIVA SVOJA ČUSTVA.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446" y="1643050"/>
            <a:ext cx="3120508" cy="521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r="1476" b="26667"/>
          <a:stretch>
            <a:fillRect/>
          </a:stretch>
        </p:blipFill>
        <p:spPr bwMode="auto">
          <a:xfrm>
            <a:off x="4143372" y="1571612"/>
            <a:ext cx="457203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4000" b="1" dirty="0">
                <a:solidFill>
                  <a:srgbClr val="FF0000"/>
                </a:solidFill>
                <a:latin typeface="Algerian" pitchFamily="82" charset="0"/>
              </a:rPr>
              <a:t>V ABECEDI SO ČRKE, KI ZAHTEVAJO VEČ MISELNE ENERGIJE .</a:t>
            </a:r>
          </a:p>
        </p:txBody>
      </p:sp>
      <p:pic>
        <p:nvPicPr>
          <p:cNvPr id="4" name="Ograda vsebine 3" descr="Pisana abeceda -3.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57818" y="1643050"/>
            <a:ext cx="3394472" cy="4572032"/>
          </a:xfrm>
        </p:spPr>
      </p:pic>
      <p:pic>
        <p:nvPicPr>
          <p:cNvPr id="5" name="Slika 4" descr="Moja pesem -3.b.jpg"/>
          <p:cNvPicPr>
            <a:picLocks noChangeAspect="1"/>
          </p:cNvPicPr>
          <p:nvPr/>
        </p:nvPicPr>
        <p:blipFill>
          <a:blip r:embed="rId3" cstate="print"/>
          <a:srcRect l="9099" t="2985"/>
          <a:stretch>
            <a:fillRect/>
          </a:stretch>
        </p:blipFill>
        <p:spPr>
          <a:xfrm rot="16200000">
            <a:off x="464299" y="1607347"/>
            <a:ext cx="4572032" cy="46434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b="1" dirty="0">
                <a:solidFill>
                  <a:srgbClr val="FF0000"/>
                </a:solidFill>
                <a:latin typeface="Algerian" pitchFamily="82" charset="0"/>
              </a:rPr>
              <a:t>ČE SO ČRKE MAJHNE POMENI, DA JE OSEBA RAJŠI SAMA, V SAMOTI.</a:t>
            </a:r>
          </a:p>
        </p:txBody>
      </p:sp>
      <p:pic>
        <p:nvPicPr>
          <p:cNvPr id="4" name="Ograda vsebine 3" descr="Gaja, Zarja, Ronja, Izabela -4.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285852" y="785794"/>
            <a:ext cx="4714907" cy="6286543"/>
          </a:xfrm>
        </p:spPr>
      </p:pic>
      <p:sp>
        <p:nvSpPr>
          <p:cNvPr id="5" name="PoljeZBesedilom 4"/>
          <p:cNvSpPr txBox="1"/>
          <p:nvPr/>
        </p:nvSpPr>
        <p:spPr>
          <a:xfrm>
            <a:off x="7143768" y="1643050"/>
            <a:ext cx="150019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solidFill>
                  <a:srgbClr val="002060"/>
                </a:solidFill>
              </a:rPr>
              <a:t>Če so črke velike, to pomeni, da je oseba rada v družbi, med ljudmi.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FF0000"/>
                </a:solidFill>
                <a:latin typeface="Arial Black" pitchFamily="34" charset="0"/>
              </a:rPr>
              <a:t>PROSTOR MED ČRKAMI IN BESEDAMI</a:t>
            </a:r>
          </a:p>
        </p:txBody>
      </p:sp>
      <p:pic>
        <p:nvPicPr>
          <p:cNvPr id="4" name="Ograda vsebine 3" descr="Znam že pisati - 1.,2.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500174"/>
            <a:ext cx="3600000" cy="3200066"/>
          </a:xfrm>
        </p:spPr>
      </p:pic>
      <p:pic>
        <p:nvPicPr>
          <p:cNvPr id="5" name="Slika 4" descr="2.a -deklica, ki piše.jpg"/>
          <p:cNvPicPr>
            <a:picLocks noChangeAspect="1"/>
          </p:cNvPicPr>
          <p:nvPr/>
        </p:nvPicPr>
        <p:blipFill>
          <a:blip r:embed="rId3" cstate="print"/>
          <a:srcRect l="21093" t="12499" r="7813" b="17708"/>
          <a:stretch>
            <a:fillRect/>
          </a:stretch>
        </p:blipFill>
        <p:spPr>
          <a:xfrm>
            <a:off x="5214942" y="1500174"/>
            <a:ext cx="3600000" cy="2650549"/>
          </a:xfrm>
          <a:prstGeom prst="rect">
            <a:avLst/>
          </a:prstGeom>
        </p:spPr>
      </p:pic>
      <p:pic>
        <p:nvPicPr>
          <p:cNvPr id="6" name="Slika 5" descr="Pisanice -2.a.jpg"/>
          <p:cNvPicPr>
            <a:picLocks noChangeAspect="1"/>
          </p:cNvPicPr>
          <p:nvPr/>
        </p:nvPicPr>
        <p:blipFill>
          <a:blip r:embed="rId4" cstate="print"/>
          <a:srcRect l="6591" t="2960" r="3423" b="7987"/>
          <a:stretch>
            <a:fillRect/>
          </a:stretch>
        </p:blipFill>
        <p:spPr>
          <a:xfrm rot="957745">
            <a:off x="3259590" y="3611682"/>
            <a:ext cx="2267630" cy="2992195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6143636" y="4357694"/>
            <a:ext cx="2643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rgbClr val="FF0000"/>
                </a:solidFill>
              </a:rPr>
              <a:t>Če so črke BLIZU SKUPAJ, pomeni, da oseba temeljito opazuje sebe in okolico.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600" b="1" dirty="0">
                <a:solidFill>
                  <a:srgbClr val="FF0000"/>
                </a:solidFill>
                <a:latin typeface="Algerian" pitchFamily="82" charset="0"/>
              </a:rPr>
              <a:t>ČE SO ČRKE </a:t>
            </a:r>
            <a:r>
              <a:rPr lang="sl-SI" sz="3600" b="1" dirty="0">
                <a:solidFill>
                  <a:srgbClr val="002060"/>
                </a:solidFill>
                <a:latin typeface="Algerian" pitchFamily="82" charset="0"/>
              </a:rPr>
              <a:t>N A R A Z E N </a:t>
            </a:r>
            <a:r>
              <a:rPr lang="sl-SI" sz="3600" b="1" dirty="0">
                <a:solidFill>
                  <a:srgbClr val="FF0000"/>
                </a:solidFill>
                <a:latin typeface="Algerian" pitchFamily="82" charset="0"/>
              </a:rPr>
              <a:t>JE OSEBA RADODARNA IN SAMOSTOJNA.</a:t>
            </a:r>
          </a:p>
        </p:txBody>
      </p:sp>
      <p:pic>
        <p:nvPicPr>
          <p:cNvPr id="4" name="Ograda vsebine 3" descr="2.a -tabl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842" t="2648" r="7475"/>
          <a:stretch>
            <a:fillRect/>
          </a:stretch>
        </p:blipFill>
        <p:spPr>
          <a:xfrm rot="5400000">
            <a:off x="238484" y="1690285"/>
            <a:ext cx="4929222" cy="4406123"/>
          </a:xfrm>
        </p:spPr>
      </p:pic>
      <p:pic>
        <p:nvPicPr>
          <p:cNvPr id="5" name="Slika 4" descr="2.a -piš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571612"/>
            <a:ext cx="3240000" cy="2430000"/>
          </a:xfrm>
          <a:prstGeom prst="rect">
            <a:avLst/>
          </a:prstGeom>
        </p:spPr>
      </p:pic>
      <p:pic>
        <p:nvPicPr>
          <p:cNvPr id="6" name="Slika 5" descr="Nalivnik na mizi -2.a.jpg"/>
          <p:cNvPicPr>
            <a:picLocks noChangeAspect="1"/>
          </p:cNvPicPr>
          <p:nvPr/>
        </p:nvPicPr>
        <p:blipFill>
          <a:blip r:embed="rId4" cstate="print"/>
          <a:srcRect l="9375" t="17708" r="10156" b="6250"/>
          <a:stretch>
            <a:fillRect/>
          </a:stretch>
        </p:blipFill>
        <p:spPr>
          <a:xfrm>
            <a:off x="5214942" y="4071942"/>
            <a:ext cx="3240000" cy="229631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400" b="1" dirty="0">
                <a:solidFill>
                  <a:srgbClr val="FF0000"/>
                </a:solidFill>
                <a:latin typeface="Algerian" pitchFamily="82" charset="0"/>
              </a:rPr>
              <a:t>TO JE MOJA PISAVA</a:t>
            </a:r>
          </a:p>
        </p:txBody>
      </p:sp>
      <p:pic>
        <p:nvPicPr>
          <p:cNvPr id="4098" name="Picture 2" descr="C:\Users\Marijana\Documents\PIŠEMO Z ROKO - 0d 17. 1. do 21. 1. 2022\To je moja pisava...-6.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966" y="1643050"/>
            <a:ext cx="5261042" cy="4929222"/>
          </a:xfrm>
          <a:prstGeom prst="rect">
            <a:avLst/>
          </a:prstGeom>
          <a:noFill/>
        </p:spPr>
      </p:pic>
      <p:sp>
        <p:nvSpPr>
          <p:cNvPr id="5" name="PoljeZBesedilom 4"/>
          <p:cNvSpPr txBox="1"/>
          <p:nvPr/>
        </p:nvSpPr>
        <p:spPr>
          <a:xfrm>
            <a:off x="5643570" y="1714488"/>
            <a:ext cx="3071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sz="3200" dirty="0">
                <a:solidFill>
                  <a:srgbClr val="0070C0"/>
                </a:solidFill>
                <a:latin typeface="Algerian" pitchFamily="82" charset="0"/>
              </a:rPr>
              <a:t>PONOSEN SEM NANJO, KER JE EDINSTVENA IN NEPONOVLJIVA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385</Words>
  <Application>Microsoft Office PowerPoint</Application>
  <PresentationFormat>Diaprojekcija na zaslonu (4:3)</PresentationFormat>
  <Paragraphs>46</Paragraphs>
  <Slides>24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24</vt:i4>
      </vt:variant>
    </vt:vector>
  </HeadingPairs>
  <TitlesOfParts>
    <vt:vector size="31" baseType="lpstr">
      <vt:lpstr>Algerian</vt:lpstr>
      <vt:lpstr>Arial</vt:lpstr>
      <vt:lpstr>Arial Black</vt:lpstr>
      <vt:lpstr>Arial Narrow</vt:lpstr>
      <vt:lpstr>Britannic Bold</vt:lpstr>
      <vt:lpstr>Calibri</vt:lpstr>
      <vt:lpstr>Officeova tema</vt:lpstr>
      <vt:lpstr>TEDEN PISANJA Z ROKO 2022 Društvo   radi   pišemo   z   roko</vt:lpstr>
      <vt:lpstr>KAJ PISAVA POVE O TEBI?</vt:lpstr>
      <vt:lpstr>PISANE ČRKE IMAJO NAKLON…MALO V DESNO, MALO V LEVO</vt:lpstr>
      <vt:lpstr>ČE SO ČRKE NAGNJENE V LEVO POMENI, DA OSEBA PIŠE SPOROČILO S TEŽAVO IN V NJEM SKRIVA SVOJA ČUSTVA.</vt:lpstr>
      <vt:lpstr>V ABECEDI SO ČRKE, KI ZAHTEVAJO VEČ MISELNE ENERGIJE .</vt:lpstr>
      <vt:lpstr>ČE SO ČRKE MAJHNE POMENI, DA JE OSEBA RAJŠI SAMA, V SAMOTI.</vt:lpstr>
      <vt:lpstr>PROSTOR MED ČRKAMI IN BESEDAMI</vt:lpstr>
      <vt:lpstr>ČE SO ČRKE N A R A Z E N JE OSEBA RADODARNA IN SAMOSTOJNA.</vt:lpstr>
      <vt:lpstr>TO JE MOJA PISAVA</vt:lpstr>
      <vt:lpstr>ČRKA A IN ČRKA O</vt:lpstr>
      <vt:lpstr>ČRKA A IN ČRKA O</vt:lpstr>
      <vt:lpstr>ČRKA C</vt:lpstr>
      <vt:lpstr>KAKŠNA OSEBA JE NAPISALA SPODNJA BESEDILA?</vt:lpstr>
      <vt:lpstr>PISAVA JE ODVISNA OD DELA DNEVA IN TRENUTNEGA ČUSTVENEGA RAZPOLOŽENJA. </vt:lpstr>
      <vt:lpstr>PISANJE Z ROKO NI LE MOTORIČNA SPRETNOST, TEMVEČ TUDI MISELNA.</vt:lpstr>
      <vt:lpstr>PISANJE POMAGA MOŽGANOM, DA SI ZAPOMNIJO VEČ SNOVI </vt:lpstr>
      <vt:lpstr>KO PIŠEMO Z ROKO, SMO BOLJ OSREDOTOČENI, IZBOLJŠUJEMO SPOMIN</vt:lpstr>
      <vt:lpstr> TUDI PRVOŠOLCI ŽE PIŠEMO Z MISELNIMI VZORCI</vt:lpstr>
      <vt:lpstr>KOLIKO TRUDA JE POTREBNO VLOŽITI V ZAPIS ALI SPOROČILO?</vt:lpstr>
      <vt:lpstr>PIŠEMO POKONČNO, RAVNO, VZPOREDNO S PREJŠNJO VRSTICO</vt:lpstr>
      <vt:lpstr>PISANJE Z ROKO VELJA ZA PRAVI IZZIV ZA MOŽGANE</vt:lpstr>
      <vt:lpstr>TEŽKO ZAPIŠEMO NEKAJ, ČESAR NE MISLIMO</vt:lpstr>
      <vt:lpstr>DOVOLIMO SI OB PISANJU TUDI KAJ NARISATI</vt:lpstr>
      <vt:lpstr>OHRANJAJMO PISANJE Z ROKO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TEDEN PISANJA Z ROKO 2022</dc:title>
  <dc:creator>Marijana</dc:creator>
  <cp:lastModifiedBy> </cp:lastModifiedBy>
  <cp:revision>112</cp:revision>
  <dcterms:created xsi:type="dcterms:W3CDTF">2022-02-17T17:31:09Z</dcterms:created>
  <dcterms:modified xsi:type="dcterms:W3CDTF">2022-02-23T09:33:07Z</dcterms:modified>
</cp:coreProperties>
</file>