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Playfair Display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18" y="2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0c8d6677ff98af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0c8d6677ff98af8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quarantine 57,5% of the participants in this survey said the electricity consumption had increased a bit.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17,5% said it had increased a lot.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of COVID and quarantine many people had to stay at home and that may have caused higher electricity usage.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c8d6677ff98af8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0c8d6677ff98af8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47,5% say the consumption of fossil fuels has reduced slightly in their daily life.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in Iceland have not had to quarantine or been in lockdown a lot like other  countries have, so there haven’t been lot of changes.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c8d6677ff98af8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c8d6677ff98af8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57,5% say that they’re online shopping has slightly increased, and we think it might be because of fast fashion and new trends that keep coming.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large amount of people have also started grocery shopping online so they’re not taking any risks.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c8d6677ff98af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c8d6677ff98af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pandemic a lot of people had to start communicating through the internet and may have had to update they’re electronics and internet connections.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 in this survey say that their family’s investments in electronic devices and internet connections have increased slightly.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c8d6677ff98af8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c8d6677ff98af8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students say the urban waste has not changed at all which makes sense cause we were not in quarantine a lot.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dd9342a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dd9342a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2665275"/>
            <a:ext cx="8520600" cy="2314500"/>
          </a:xfrm>
          <a:prstGeom prst="rect">
            <a:avLst/>
          </a:prstGeom>
          <a:solidFill>
            <a:srgbClr val="E2EAEF">
              <a:alpha val="48040"/>
            </a:srgbClr>
          </a:solidFill>
          <a:effectLst>
            <a:outerShdw blurRad="357188" dist="19050" dir="5400000" algn="bl" rotWithShape="0">
              <a:srgbClr val="000000">
                <a:alpha val="56000"/>
              </a:srgbClr>
            </a:outerShdw>
            <a:reflection stA="2000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latin typeface="Playfair Display"/>
                <a:ea typeface="Playfair Display"/>
                <a:cs typeface="Playfair Display"/>
                <a:sym typeface="Playfair Display"/>
              </a:rPr>
              <a:t>The effects of Covid in Iceland</a:t>
            </a:r>
            <a:endParaRPr sz="7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095538"/>
            <a:ext cx="8520600" cy="8418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Most students said electricity consumption had increased a bit.</a:t>
            </a:r>
            <a:endParaRPr sz="2840"/>
          </a:p>
        </p:txBody>
      </p:sp>
      <p:pic>
        <p:nvPicPr>
          <p:cNvPr id="61" name="Google Shape;61;p14" descr="Forms response chart. Question title: 1. During the quarantine, the electricity consumption in my house:. Number of responses: 4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2"/>
            <a:ext cx="9144001" cy="38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103474"/>
            <a:ext cx="8520600" cy="8418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Most students said consumption of fossil fuels had been slightly reduced.</a:t>
            </a:r>
            <a:endParaRPr sz="2820"/>
          </a:p>
        </p:txBody>
      </p:sp>
      <p:pic>
        <p:nvPicPr>
          <p:cNvPr id="67" name="Google Shape;67;p15" descr="Forms response chart. Question title: 2. During the quarantine my consumption of fossil fuels:. Number of responses: 4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9144001" cy="384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3017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16" descr="Forms response chart. Question title: 3. During the quarantine the number of products that my family has bought online:. Number of responses: 4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38429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103474"/>
            <a:ext cx="8520600" cy="8418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Most students said online shopping had increased slightly. </a:t>
            </a:r>
            <a:endParaRPr sz="282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159037"/>
            <a:ext cx="8520600" cy="8418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/>
              <a:t>Half of the students said family’s investment in electronic devices had increased a bit.</a:t>
            </a:r>
            <a:r>
              <a:rPr lang="en"/>
              <a:t> </a:t>
            </a:r>
            <a:endParaRPr/>
          </a:p>
        </p:txBody>
      </p:sp>
      <p:pic>
        <p:nvPicPr>
          <p:cNvPr id="80" name="Google Shape;80;p17" descr="Forms response chart. Question title: 4. During the quarantine my family's investment in electronic devices and in improving internet connection:. Number of responses: 4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127075"/>
            <a:ext cx="8520600" cy="8418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55"/>
              <a:t>Most of the students said that urban waste generated had not changed during the epidemic.</a:t>
            </a:r>
            <a:r>
              <a:rPr lang="en"/>
              <a:t> </a:t>
            </a:r>
            <a:endParaRPr/>
          </a:p>
        </p:txBody>
      </p:sp>
      <p:pic>
        <p:nvPicPr>
          <p:cNvPr id="86" name="Google Shape;86;p18" descr="Forms response chart. Question title: 5. Do you think that during the quarantine the amount of urban waste that you have generated:. Number of responses: 40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4001" cy="384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607875" y="459800"/>
            <a:ext cx="7761900" cy="4402200"/>
          </a:xfrm>
          <a:prstGeom prst="rect">
            <a:avLst/>
          </a:prstGeom>
          <a:solidFill>
            <a:srgbClr val="E2EAEF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Playfair Display"/>
                <a:ea typeface="Playfair Display"/>
                <a:cs typeface="Playfair Display"/>
                <a:sym typeface="Playfair Display"/>
              </a:rPr>
              <a:t>Conclusions</a:t>
            </a:r>
            <a:endParaRPr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Char char="❖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Most students did not see big changes in energy consumption, online shopping or waste generated during the quarantine. 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Char char="❖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17.5% of the students said electricity consumption had increased a lot. The same proportion of students, 12.5%, said fossil fuel consumption had increased a lot and decreased a lot. 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Char char="❖"/>
            </a:pPr>
            <a:r>
              <a:rPr lang="en" sz="2200">
                <a:latin typeface="Playfair Display"/>
                <a:ea typeface="Playfair Display"/>
                <a:cs typeface="Playfair Display"/>
                <a:sym typeface="Playfair Display"/>
              </a:rPr>
              <a:t>In Iceland the elementary schools were only closed for a short period (~4 weeks), same with many workplaces although more people worked from home. This is likely to affect the results. 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Diaprojekcija na zaslonu (16:9)</PresentationFormat>
  <Paragraphs>25</Paragraphs>
  <Slides>7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Playfair Display</vt:lpstr>
      <vt:lpstr>Simple Light</vt:lpstr>
      <vt:lpstr>The effects of Covid in Iceland</vt:lpstr>
      <vt:lpstr>Most students said electricity consumption had increased a bit.</vt:lpstr>
      <vt:lpstr>Most students said consumption of fossil fuels had been slightly reduced.</vt:lpstr>
      <vt:lpstr> </vt:lpstr>
      <vt:lpstr>Half of the students said family’s investment in electronic devices had increased a bit. </vt:lpstr>
      <vt:lpstr>Most of the students said that urban waste generated had not changed during the epidemic.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Covid in Iceland</dc:title>
  <dc:creator>Božidarka V</dc:creator>
  <cp:lastModifiedBy>Božidarka V</cp:lastModifiedBy>
  <cp:revision>2</cp:revision>
  <dcterms:modified xsi:type="dcterms:W3CDTF">2023-06-29T07:19:06Z</dcterms:modified>
</cp:coreProperties>
</file>