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66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šo Herlah" userId="5e80669c-3b4a-4b68-9f14-6f977a1aa32c" providerId="ADAL" clId="{946A54AF-C664-471F-8FD5-CA6FB9F0CD53}"/>
    <pc:docChg chg="custSel modSld">
      <pc:chgData name="Sašo Herlah" userId="5e80669c-3b4a-4b68-9f14-6f977a1aa32c" providerId="ADAL" clId="{946A54AF-C664-471F-8FD5-CA6FB9F0CD53}" dt="2023-06-30T06:29:50.619" v="5" actId="1076"/>
      <pc:docMkLst>
        <pc:docMk/>
      </pc:docMkLst>
      <pc:sldChg chg="delSp">
        <pc:chgData name="Sašo Herlah" userId="5e80669c-3b4a-4b68-9f14-6f977a1aa32c" providerId="ADAL" clId="{946A54AF-C664-471F-8FD5-CA6FB9F0CD53}" dt="2023-06-30T06:29:19.299" v="0" actId="478"/>
        <pc:sldMkLst>
          <pc:docMk/>
          <pc:sldMk cId="0" sldId="256"/>
        </pc:sldMkLst>
        <pc:spChg chg="del">
          <ac:chgData name="Sašo Herlah" userId="5e80669c-3b4a-4b68-9f14-6f977a1aa32c" providerId="ADAL" clId="{946A54AF-C664-471F-8FD5-CA6FB9F0CD53}" dt="2023-06-30T06:29:19.299" v="0" actId="478"/>
          <ac:spMkLst>
            <pc:docMk/>
            <pc:sldMk cId="0" sldId="256"/>
            <ac:spMk id="55" creationId="{00000000-0000-0000-0000-000000000000}"/>
          </ac:spMkLst>
        </pc:spChg>
      </pc:sldChg>
      <pc:sldChg chg="modSp">
        <pc:chgData name="Sašo Herlah" userId="5e80669c-3b4a-4b68-9f14-6f977a1aa32c" providerId="ADAL" clId="{946A54AF-C664-471F-8FD5-CA6FB9F0CD53}" dt="2023-06-30T06:29:50.619" v="5" actId="1076"/>
        <pc:sldMkLst>
          <pc:docMk/>
          <pc:sldMk cId="0" sldId="262"/>
        </pc:sldMkLst>
        <pc:spChg chg="mod">
          <ac:chgData name="Sašo Herlah" userId="5e80669c-3b4a-4b68-9f14-6f977a1aa32c" providerId="ADAL" clId="{946A54AF-C664-471F-8FD5-CA6FB9F0CD53}" dt="2023-06-30T06:29:50.619" v="5" actId="1076"/>
          <ac:spMkLst>
            <pc:docMk/>
            <pc:sldMk cId="0" sldId="262"/>
            <ac:spMk id="86" creationId="{00000000-0000-0000-0000-000000000000}"/>
          </ac:spMkLst>
        </pc:spChg>
        <pc:spChg chg="mod">
          <ac:chgData name="Sašo Herlah" userId="5e80669c-3b4a-4b68-9f14-6f977a1aa32c" providerId="ADAL" clId="{946A54AF-C664-471F-8FD5-CA6FB9F0CD53}" dt="2023-06-30T06:29:43.978" v="2" actId="1076"/>
          <ac:spMkLst>
            <pc:docMk/>
            <pc:sldMk cId="0" sldId="262"/>
            <ac:spMk id="8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e979c1ca2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e979c1ca2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1e979c1ca2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1e979c1ca2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e979c1ca2_5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1e979c1ca2_5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1e979c1ca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1e979c1ca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8743cbdcd076e6f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8743cbdcd076e6f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The impact of the climate change on the environment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t="34778" b="30237"/>
          <a:stretch/>
        </p:blipFill>
        <p:spPr>
          <a:xfrm>
            <a:off x="610275" y="737175"/>
            <a:ext cx="7923451" cy="405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 rotWithShape="1">
          <a:blip r:embed="rId3">
            <a:alphaModFix/>
          </a:blip>
          <a:srcRect l="7265" t="14998" r="8842" b="3753"/>
          <a:stretch/>
        </p:blipFill>
        <p:spPr>
          <a:xfrm>
            <a:off x="792950" y="771525"/>
            <a:ext cx="7554523" cy="417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1922900" y="1331058"/>
            <a:ext cx="5298200" cy="11833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What are the most produce country?</a:t>
            </a:r>
            <a:endParaRPr dirty="0"/>
          </a:p>
        </p:txBody>
      </p:sp>
      <p:sp>
        <p:nvSpPr>
          <p:cNvPr id="87" name="Google Shape;87;p19"/>
          <p:cNvSpPr txBox="1"/>
          <p:nvPr/>
        </p:nvSpPr>
        <p:spPr>
          <a:xfrm>
            <a:off x="2996501" y="3220769"/>
            <a:ext cx="68928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The most producing country is China.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Diaprojekcija na zaslonu (16:9)</PresentationFormat>
  <Paragraphs>3</Paragraphs>
  <Slides>6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The impact of the climate change on the environment</vt:lpstr>
      <vt:lpstr>PowerPointova predstavitev</vt:lpstr>
      <vt:lpstr>PowerPointova predstavitev</vt:lpstr>
      <vt:lpstr>PowerPointova predstavitev</vt:lpstr>
      <vt:lpstr>PowerPointova predstavitev</vt:lpstr>
      <vt:lpstr>What are the most produce country?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the climate change on the environment</dc:title>
  <dc:creator>Božidarka V</dc:creator>
  <cp:lastModifiedBy>Sašo Herlah</cp:lastModifiedBy>
  <cp:revision>1</cp:revision>
  <dcterms:modified xsi:type="dcterms:W3CDTF">2023-06-30T06:29:53Z</dcterms:modified>
</cp:coreProperties>
</file>